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0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ABCF4-17CB-43B6-93F3-0FA94EABD6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E2781BB-A925-4023-8733-24AE2C7E07F6}">
      <dgm:prSet phldrT="[Metin]"/>
      <dgm:spPr/>
      <dgm:t>
        <a:bodyPr/>
        <a:lstStyle/>
        <a:p>
          <a:endParaRPr lang="tr-TR" dirty="0"/>
        </a:p>
      </dgm:t>
    </dgm:pt>
    <dgm:pt modelId="{75C92FAC-BF55-4384-BEF7-C23B4D65F628}" type="parTrans" cxnId="{2FBA5087-0EE9-4559-9C79-3620B11EA55E}">
      <dgm:prSet/>
      <dgm:spPr/>
      <dgm:t>
        <a:bodyPr/>
        <a:lstStyle/>
        <a:p>
          <a:endParaRPr lang="tr-TR"/>
        </a:p>
      </dgm:t>
    </dgm:pt>
    <dgm:pt modelId="{308E693A-FF43-470B-8930-6A8D8B919F5D}" type="sibTrans" cxnId="{2FBA5087-0EE9-4559-9C79-3620B11EA55E}">
      <dgm:prSet/>
      <dgm:spPr/>
      <dgm:t>
        <a:bodyPr/>
        <a:lstStyle/>
        <a:p>
          <a:endParaRPr lang="tr-TR"/>
        </a:p>
      </dgm:t>
    </dgm:pt>
    <dgm:pt modelId="{76A9BC83-2892-4CEC-AC31-E207BF830F6A}">
      <dgm:prSet phldrT="[Metin]"/>
      <dgm:spPr/>
      <dgm:t>
        <a:bodyPr/>
        <a:lstStyle/>
        <a:p>
          <a:r>
            <a:rPr lang="tr-TR" dirty="0" smtClean="0"/>
            <a:t>İstekli ve kararlı olma</a:t>
          </a:r>
          <a:endParaRPr lang="tr-TR" dirty="0"/>
        </a:p>
      </dgm:t>
    </dgm:pt>
    <dgm:pt modelId="{8C2D5DAE-B847-4E69-844D-1EE0006EADDB}" type="parTrans" cxnId="{42820F1E-A50D-4368-B011-198356D16F14}">
      <dgm:prSet/>
      <dgm:spPr/>
      <dgm:t>
        <a:bodyPr/>
        <a:lstStyle/>
        <a:p>
          <a:endParaRPr lang="tr-TR"/>
        </a:p>
      </dgm:t>
    </dgm:pt>
    <dgm:pt modelId="{B3AB88F4-C18F-4355-9365-401C9B9CA5FA}" type="sibTrans" cxnId="{42820F1E-A50D-4368-B011-198356D16F14}">
      <dgm:prSet/>
      <dgm:spPr/>
      <dgm:t>
        <a:bodyPr/>
        <a:lstStyle/>
        <a:p>
          <a:endParaRPr lang="tr-TR"/>
        </a:p>
      </dgm:t>
    </dgm:pt>
    <dgm:pt modelId="{431675A3-6D26-4F07-A175-4EA604655048}">
      <dgm:prSet phldrT="[Metin]"/>
      <dgm:spPr/>
      <dgm:t>
        <a:bodyPr/>
        <a:lstStyle/>
        <a:p>
          <a:endParaRPr lang="tr-TR" dirty="0"/>
        </a:p>
      </dgm:t>
    </dgm:pt>
    <dgm:pt modelId="{62CB0704-3BED-4B6F-870E-214B5AD82695}" type="parTrans" cxnId="{6FCE2AF8-AC64-49BC-9632-4DED6E3488EC}">
      <dgm:prSet/>
      <dgm:spPr/>
      <dgm:t>
        <a:bodyPr/>
        <a:lstStyle/>
        <a:p>
          <a:endParaRPr lang="tr-TR"/>
        </a:p>
      </dgm:t>
    </dgm:pt>
    <dgm:pt modelId="{FE6BD21B-435A-4328-964F-3EF74D3BB4E7}" type="sibTrans" cxnId="{6FCE2AF8-AC64-49BC-9632-4DED6E3488EC}">
      <dgm:prSet/>
      <dgm:spPr/>
      <dgm:t>
        <a:bodyPr/>
        <a:lstStyle/>
        <a:p>
          <a:endParaRPr lang="tr-TR"/>
        </a:p>
      </dgm:t>
    </dgm:pt>
    <dgm:pt modelId="{B429832C-753A-4C90-BBE5-EDCDE294F7E4}">
      <dgm:prSet phldrT="[Metin]"/>
      <dgm:spPr/>
      <dgm:t>
        <a:bodyPr/>
        <a:lstStyle/>
        <a:p>
          <a:r>
            <a:rPr lang="tr-TR" dirty="0" smtClean="0"/>
            <a:t>Gerekli yeteneğe sahip olma</a:t>
          </a:r>
          <a:endParaRPr lang="tr-TR" dirty="0"/>
        </a:p>
      </dgm:t>
    </dgm:pt>
    <dgm:pt modelId="{FC8DE4B0-68FA-436C-9613-346738FB127A}" type="parTrans" cxnId="{4B5767E4-4AD8-47A7-B3E9-5FF82A2D74A9}">
      <dgm:prSet/>
      <dgm:spPr/>
      <dgm:t>
        <a:bodyPr/>
        <a:lstStyle/>
        <a:p>
          <a:endParaRPr lang="tr-TR"/>
        </a:p>
      </dgm:t>
    </dgm:pt>
    <dgm:pt modelId="{AA4D9470-A39F-4593-9983-70A53817E85A}" type="sibTrans" cxnId="{4B5767E4-4AD8-47A7-B3E9-5FF82A2D74A9}">
      <dgm:prSet/>
      <dgm:spPr/>
      <dgm:t>
        <a:bodyPr/>
        <a:lstStyle/>
        <a:p>
          <a:endParaRPr lang="tr-TR"/>
        </a:p>
      </dgm:t>
    </dgm:pt>
    <dgm:pt modelId="{85F89BE4-9982-4CED-B55A-C08B9709C016}">
      <dgm:prSet phldrT="[Metin]"/>
      <dgm:spPr/>
      <dgm:t>
        <a:bodyPr/>
        <a:lstStyle/>
        <a:p>
          <a:endParaRPr lang="tr-TR" dirty="0"/>
        </a:p>
      </dgm:t>
    </dgm:pt>
    <dgm:pt modelId="{8C2DFF25-DE1D-47F1-9518-612C9500398B}" type="parTrans" cxnId="{4703F0BF-ED57-4CC6-9734-B98287AB36A8}">
      <dgm:prSet/>
      <dgm:spPr/>
      <dgm:t>
        <a:bodyPr/>
        <a:lstStyle/>
        <a:p>
          <a:endParaRPr lang="tr-TR"/>
        </a:p>
      </dgm:t>
    </dgm:pt>
    <dgm:pt modelId="{D6FE4C09-E716-40C5-8438-D42C2F3745C5}" type="sibTrans" cxnId="{4703F0BF-ED57-4CC6-9734-B98287AB36A8}">
      <dgm:prSet/>
      <dgm:spPr/>
      <dgm:t>
        <a:bodyPr/>
        <a:lstStyle/>
        <a:p>
          <a:endParaRPr lang="tr-TR"/>
        </a:p>
      </dgm:t>
    </dgm:pt>
    <dgm:pt modelId="{A95A0442-AFFC-4B4D-BB59-910F80A82505}">
      <dgm:prSet phldrT="[Metin]"/>
      <dgm:spPr/>
      <dgm:t>
        <a:bodyPr/>
        <a:lstStyle/>
        <a:p>
          <a:r>
            <a:rPr lang="tr-TR" smtClean="0"/>
            <a:t>Kendinize uygun bir şekilde </a:t>
          </a:r>
          <a:r>
            <a:rPr lang="tr-TR" dirty="0" smtClean="0"/>
            <a:t>sistematik ders çalışma planı</a:t>
          </a:r>
          <a:endParaRPr lang="tr-TR" dirty="0"/>
        </a:p>
      </dgm:t>
    </dgm:pt>
    <dgm:pt modelId="{ADF26FA1-3238-4631-AAC1-442E574B0F5E}" type="parTrans" cxnId="{1D56AC40-1FEB-436A-B463-BB59A21FDCC6}">
      <dgm:prSet/>
      <dgm:spPr/>
      <dgm:t>
        <a:bodyPr/>
        <a:lstStyle/>
        <a:p>
          <a:endParaRPr lang="tr-TR"/>
        </a:p>
      </dgm:t>
    </dgm:pt>
    <dgm:pt modelId="{12EFAD0A-346E-4C49-B15D-E391EB9C3DBC}" type="sibTrans" cxnId="{1D56AC40-1FEB-436A-B463-BB59A21FDCC6}">
      <dgm:prSet/>
      <dgm:spPr/>
      <dgm:t>
        <a:bodyPr/>
        <a:lstStyle/>
        <a:p>
          <a:endParaRPr lang="tr-TR"/>
        </a:p>
      </dgm:t>
    </dgm:pt>
    <dgm:pt modelId="{5B729935-1F07-4BC4-AF1F-0609B6FD2CC1}" type="pres">
      <dgm:prSet presAssocID="{AC8ABCF4-17CB-43B6-93F3-0FA94EABD6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0148BE1E-82EC-4E2D-B73F-3F09AD613AB6}" type="pres">
      <dgm:prSet presAssocID="{2E2781BB-A925-4023-8733-24AE2C7E07F6}" presName="parenttextcomposite" presStyleCnt="0"/>
      <dgm:spPr/>
    </dgm:pt>
    <dgm:pt modelId="{E6C10028-4AA6-4D7A-A4D3-886316EEF9E2}" type="pres">
      <dgm:prSet presAssocID="{2E2781BB-A925-4023-8733-24AE2C7E07F6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BD026B-C475-4E50-8C07-567AABB7C870}" type="pres">
      <dgm:prSet presAssocID="{2E2781BB-A925-4023-8733-24AE2C7E07F6}" presName="composite" presStyleCnt="0"/>
      <dgm:spPr/>
    </dgm:pt>
    <dgm:pt modelId="{C2903CF8-7556-4FAA-8393-2FD9773A4ED3}" type="pres">
      <dgm:prSet presAssocID="{2E2781BB-A925-4023-8733-24AE2C7E07F6}" presName="chevron1" presStyleLbl="alignNode1" presStyleIdx="0" presStyleCnt="21"/>
      <dgm:spPr/>
    </dgm:pt>
    <dgm:pt modelId="{DA404C6A-AAF5-4867-AB9C-61A3D1212566}" type="pres">
      <dgm:prSet presAssocID="{2E2781BB-A925-4023-8733-24AE2C7E07F6}" presName="chevron2" presStyleLbl="alignNode1" presStyleIdx="1" presStyleCnt="21"/>
      <dgm:spPr/>
    </dgm:pt>
    <dgm:pt modelId="{3C8BB04A-E858-4B04-963B-6A8C36C9B1A2}" type="pres">
      <dgm:prSet presAssocID="{2E2781BB-A925-4023-8733-24AE2C7E07F6}" presName="chevron3" presStyleLbl="alignNode1" presStyleIdx="2" presStyleCnt="21"/>
      <dgm:spPr/>
    </dgm:pt>
    <dgm:pt modelId="{5602220D-8681-4265-9B00-95CFFEDAA99C}" type="pres">
      <dgm:prSet presAssocID="{2E2781BB-A925-4023-8733-24AE2C7E07F6}" presName="chevron4" presStyleLbl="alignNode1" presStyleIdx="3" presStyleCnt="21"/>
      <dgm:spPr/>
    </dgm:pt>
    <dgm:pt modelId="{CE82C733-6760-475D-BC64-ED21A860C082}" type="pres">
      <dgm:prSet presAssocID="{2E2781BB-A925-4023-8733-24AE2C7E07F6}" presName="chevron5" presStyleLbl="alignNode1" presStyleIdx="4" presStyleCnt="21"/>
      <dgm:spPr/>
    </dgm:pt>
    <dgm:pt modelId="{0D6DC4C8-7B21-413E-A54B-99C60A15438F}" type="pres">
      <dgm:prSet presAssocID="{2E2781BB-A925-4023-8733-24AE2C7E07F6}" presName="chevron6" presStyleLbl="alignNode1" presStyleIdx="5" presStyleCnt="21"/>
      <dgm:spPr/>
    </dgm:pt>
    <dgm:pt modelId="{E24D59A2-6638-4E42-82AA-F99A67470342}" type="pres">
      <dgm:prSet presAssocID="{2E2781BB-A925-4023-8733-24AE2C7E07F6}" presName="chevron7" presStyleLbl="alignNode1" presStyleIdx="6" presStyleCnt="21"/>
      <dgm:spPr/>
    </dgm:pt>
    <dgm:pt modelId="{DD3B4FF4-C669-467F-8E26-B4047D8B959F}" type="pres">
      <dgm:prSet presAssocID="{2E2781BB-A925-4023-8733-24AE2C7E07F6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A164D8-CF9B-46B6-8C3B-7486269E1949}" type="pres">
      <dgm:prSet presAssocID="{308E693A-FF43-470B-8930-6A8D8B919F5D}" presName="sibTrans" presStyleCnt="0"/>
      <dgm:spPr/>
    </dgm:pt>
    <dgm:pt modelId="{2513E88F-1F31-404B-B8B3-AC07B97CC1CB}" type="pres">
      <dgm:prSet presAssocID="{431675A3-6D26-4F07-A175-4EA604655048}" presName="parenttextcomposite" presStyleCnt="0"/>
      <dgm:spPr/>
    </dgm:pt>
    <dgm:pt modelId="{A370399A-E781-44ED-8096-9C6E77C87BCA}" type="pres">
      <dgm:prSet presAssocID="{431675A3-6D26-4F07-A175-4EA604655048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66DCD6-AB5C-4797-8FA3-CC7FFF4CA1F0}" type="pres">
      <dgm:prSet presAssocID="{431675A3-6D26-4F07-A175-4EA604655048}" presName="composite" presStyleCnt="0"/>
      <dgm:spPr/>
    </dgm:pt>
    <dgm:pt modelId="{4327EF0E-A78C-4805-87F5-B1C3A8B72C50}" type="pres">
      <dgm:prSet presAssocID="{431675A3-6D26-4F07-A175-4EA604655048}" presName="chevron1" presStyleLbl="alignNode1" presStyleIdx="7" presStyleCnt="21"/>
      <dgm:spPr/>
    </dgm:pt>
    <dgm:pt modelId="{3AEA4108-6BD9-43C6-803E-1665404655E9}" type="pres">
      <dgm:prSet presAssocID="{431675A3-6D26-4F07-A175-4EA604655048}" presName="chevron2" presStyleLbl="alignNode1" presStyleIdx="8" presStyleCnt="21"/>
      <dgm:spPr/>
    </dgm:pt>
    <dgm:pt modelId="{4CC39142-EE44-44FC-AD03-66309E5991E5}" type="pres">
      <dgm:prSet presAssocID="{431675A3-6D26-4F07-A175-4EA604655048}" presName="chevron3" presStyleLbl="alignNode1" presStyleIdx="9" presStyleCnt="21"/>
      <dgm:spPr/>
    </dgm:pt>
    <dgm:pt modelId="{932FEE52-2223-4EFF-8603-C787DB9A610F}" type="pres">
      <dgm:prSet presAssocID="{431675A3-6D26-4F07-A175-4EA604655048}" presName="chevron4" presStyleLbl="alignNode1" presStyleIdx="10" presStyleCnt="21"/>
      <dgm:spPr/>
    </dgm:pt>
    <dgm:pt modelId="{E25958F5-D91E-4C01-9BF7-6F0E0A5C096D}" type="pres">
      <dgm:prSet presAssocID="{431675A3-6D26-4F07-A175-4EA604655048}" presName="chevron5" presStyleLbl="alignNode1" presStyleIdx="11" presStyleCnt="21"/>
      <dgm:spPr/>
    </dgm:pt>
    <dgm:pt modelId="{47E9BF84-B952-43DC-9FF6-60F89DCDCAE1}" type="pres">
      <dgm:prSet presAssocID="{431675A3-6D26-4F07-A175-4EA604655048}" presName="chevron6" presStyleLbl="alignNode1" presStyleIdx="12" presStyleCnt="21"/>
      <dgm:spPr/>
    </dgm:pt>
    <dgm:pt modelId="{1551972E-ED0B-4BC1-96AD-6AB1D29BD86E}" type="pres">
      <dgm:prSet presAssocID="{431675A3-6D26-4F07-A175-4EA604655048}" presName="chevron7" presStyleLbl="alignNode1" presStyleIdx="13" presStyleCnt="21"/>
      <dgm:spPr/>
    </dgm:pt>
    <dgm:pt modelId="{2C22E33F-61D6-4800-A437-1290EA389636}" type="pres">
      <dgm:prSet presAssocID="{431675A3-6D26-4F07-A175-4EA604655048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42605D-6828-47FC-A1A9-FD67DD566E6D}" type="pres">
      <dgm:prSet presAssocID="{FE6BD21B-435A-4328-964F-3EF74D3BB4E7}" presName="sibTrans" presStyleCnt="0"/>
      <dgm:spPr/>
    </dgm:pt>
    <dgm:pt modelId="{5A676583-33CE-4E31-B1ED-375517177CE1}" type="pres">
      <dgm:prSet presAssocID="{85F89BE4-9982-4CED-B55A-C08B9709C016}" presName="parenttextcomposite" presStyleCnt="0"/>
      <dgm:spPr/>
    </dgm:pt>
    <dgm:pt modelId="{293BCD52-2AB8-4866-9E18-6B30D0147F8F}" type="pres">
      <dgm:prSet presAssocID="{85F89BE4-9982-4CED-B55A-C08B9709C016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1F7EAF-4F70-45F5-A92C-650A6BA4B139}" type="pres">
      <dgm:prSet presAssocID="{85F89BE4-9982-4CED-B55A-C08B9709C016}" presName="composite" presStyleCnt="0"/>
      <dgm:spPr/>
    </dgm:pt>
    <dgm:pt modelId="{A7B891D9-200B-4256-B070-E8E66B0D7234}" type="pres">
      <dgm:prSet presAssocID="{85F89BE4-9982-4CED-B55A-C08B9709C016}" presName="chevron1" presStyleLbl="alignNode1" presStyleIdx="14" presStyleCnt="21"/>
      <dgm:spPr/>
    </dgm:pt>
    <dgm:pt modelId="{92B734C0-7304-4473-81FA-C63197EB817F}" type="pres">
      <dgm:prSet presAssocID="{85F89BE4-9982-4CED-B55A-C08B9709C016}" presName="chevron2" presStyleLbl="alignNode1" presStyleIdx="15" presStyleCnt="21"/>
      <dgm:spPr/>
    </dgm:pt>
    <dgm:pt modelId="{B83EFB81-333B-42D3-97A6-3CA23CD510B0}" type="pres">
      <dgm:prSet presAssocID="{85F89BE4-9982-4CED-B55A-C08B9709C016}" presName="chevron3" presStyleLbl="alignNode1" presStyleIdx="16" presStyleCnt="21"/>
      <dgm:spPr/>
    </dgm:pt>
    <dgm:pt modelId="{261ED2A6-655C-4297-8066-536DE13DCF6D}" type="pres">
      <dgm:prSet presAssocID="{85F89BE4-9982-4CED-B55A-C08B9709C016}" presName="chevron4" presStyleLbl="alignNode1" presStyleIdx="17" presStyleCnt="21"/>
      <dgm:spPr/>
    </dgm:pt>
    <dgm:pt modelId="{45E12CB6-1EC0-40B8-94F9-9775C0BC1325}" type="pres">
      <dgm:prSet presAssocID="{85F89BE4-9982-4CED-B55A-C08B9709C016}" presName="chevron5" presStyleLbl="alignNode1" presStyleIdx="18" presStyleCnt="21"/>
      <dgm:spPr/>
    </dgm:pt>
    <dgm:pt modelId="{8BED774A-0F9C-40D2-95D4-6EC638C65A07}" type="pres">
      <dgm:prSet presAssocID="{85F89BE4-9982-4CED-B55A-C08B9709C016}" presName="chevron6" presStyleLbl="alignNode1" presStyleIdx="19" presStyleCnt="21"/>
      <dgm:spPr/>
    </dgm:pt>
    <dgm:pt modelId="{6506969F-0ADC-44F5-BC2E-BB21E034BDD5}" type="pres">
      <dgm:prSet presAssocID="{85F89BE4-9982-4CED-B55A-C08B9709C016}" presName="chevron7" presStyleLbl="alignNode1" presStyleIdx="20" presStyleCnt="21"/>
      <dgm:spPr/>
    </dgm:pt>
    <dgm:pt modelId="{DD7AFA34-62D7-470D-A960-C7500F1BE2A2}" type="pres">
      <dgm:prSet presAssocID="{85F89BE4-9982-4CED-B55A-C08B9709C016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703F0BF-ED57-4CC6-9734-B98287AB36A8}" srcId="{AC8ABCF4-17CB-43B6-93F3-0FA94EABD6FB}" destId="{85F89BE4-9982-4CED-B55A-C08B9709C016}" srcOrd="2" destOrd="0" parTransId="{8C2DFF25-DE1D-47F1-9518-612C9500398B}" sibTransId="{D6FE4C09-E716-40C5-8438-D42C2F3745C5}"/>
    <dgm:cxn modelId="{4B5767E4-4AD8-47A7-B3E9-5FF82A2D74A9}" srcId="{431675A3-6D26-4F07-A175-4EA604655048}" destId="{B429832C-753A-4C90-BBE5-EDCDE294F7E4}" srcOrd="0" destOrd="0" parTransId="{FC8DE4B0-68FA-436C-9613-346738FB127A}" sibTransId="{AA4D9470-A39F-4593-9983-70A53817E85A}"/>
    <dgm:cxn modelId="{42820F1E-A50D-4368-B011-198356D16F14}" srcId="{2E2781BB-A925-4023-8733-24AE2C7E07F6}" destId="{76A9BC83-2892-4CEC-AC31-E207BF830F6A}" srcOrd="0" destOrd="0" parTransId="{8C2D5DAE-B847-4E69-844D-1EE0006EADDB}" sibTransId="{B3AB88F4-C18F-4355-9365-401C9B9CA5FA}"/>
    <dgm:cxn modelId="{9A1758BB-5A76-4CE1-AB3A-64CF956C4CBC}" type="presOf" srcId="{85F89BE4-9982-4CED-B55A-C08B9709C016}" destId="{293BCD52-2AB8-4866-9E18-6B30D0147F8F}" srcOrd="0" destOrd="0" presId="urn:microsoft.com/office/officeart/2008/layout/VerticalAccentList"/>
    <dgm:cxn modelId="{2FBA5087-0EE9-4559-9C79-3620B11EA55E}" srcId="{AC8ABCF4-17CB-43B6-93F3-0FA94EABD6FB}" destId="{2E2781BB-A925-4023-8733-24AE2C7E07F6}" srcOrd="0" destOrd="0" parTransId="{75C92FAC-BF55-4384-BEF7-C23B4D65F628}" sibTransId="{308E693A-FF43-470B-8930-6A8D8B919F5D}"/>
    <dgm:cxn modelId="{DA2C27CC-AEF2-4DC1-8216-DEBFDB49997D}" type="presOf" srcId="{AC8ABCF4-17CB-43B6-93F3-0FA94EABD6FB}" destId="{5B729935-1F07-4BC4-AF1F-0609B6FD2CC1}" srcOrd="0" destOrd="0" presId="urn:microsoft.com/office/officeart/2008/layout/VerticalAccentList"/>
    <dgm:cxn modelId="{5BC63BF4-DFAC-47D4-859B-8EDD51C61E00}" type="presOf" srcId="{A95A0442-AFFC-4B4D-BB59-910F80A82505}" destId="{DD7AFA34-62D7-470D-A960-C7500F1BE2A2}" srcOrd="0" destOrd="0" presId="urn:microsoft.com/office/officeart/2008/layout/VerticalAccentList"/>
    <dgm:cxn modelId="{CDBE1FFC-6124-4B28-BBAA-05C859584D2E}" type="presOf" srcId="{B429832C-753A-4C90-BBE5-EDCDE294F7E4}" destId="{2C22E33F-61D6-4800-A437-1290EA389636}" srcOrd="0" destOrd="0" presId="urn:microsoft.com/office/officeart/2008/layout/VerticalAccentList"/>
    <dgm:cxn modelId="{7D6DE5A6-B62B-4417-97D8-CDC21585C8F1}" type="presOf" srcId="{431675A3-6D26-4F07-A175-4EA604655048}" destId="{A370399A-E781-44ED-8096-9C6E77C87BCA}" srcOrd="0" destOrd="0" presId="urn:microsoft.com/office/officeart/2008/layout/VerticalAccentList"/>
    <dgm:cxn modelId="{1D56AC40-1FEB-436A-B463-BB59A21FDCC6}" srcId="{85F89BE4-9982-4CED-B55A-C08B9709C016}" destId="{A95A0442-AFFC-4B4D-BB59-910F80A82505}" srcOrd="0" destOrd="0" parTransId="{ADF26FA1-3238-4631-AAC1-442E574B0F5E}" sibTransId="{12EFAD0A-346E-4C49-B15D-E391EB9C3DBC}"/>
    <dgm:cxn modelId="{220CF159-3DE5-4483-BFD4-CBAB782F43EA}" type="presOf" srcId="{76A9BC83-2892-4CEC-AC31-E207BF830F6A}" destId="{DD3B4FF4-C669-467F-8E26-B4047D8B959F}" srcOrd="0" destOrd="0" presId="urn:microsoft.com/office/officeart/2008/layout/VerticalAccentList"/>
    <dgm:cxn modelId="{B8EE9E93-8242-45B7-A5A1-55325C814770}" type="presOf" srcId="{2E2781BB-A925-4023-8733-24AE2C7E07F6}" destId="{E6C10028-4AA6-4D7A-A4D3-886316EEF9E2}" srcOrd="0" destOrd="0" presId="urn:microsoft.com/office/officeart/2008/layout/VerticalAccentList"/>
    <dgm:cxn modelId="{6FCE2AF8-AC64-49BC-9632-4DED6E3488EC}" srcId="{AC8ABCF4-17CB-43B6-93F3-0FA94EABD6FB}" destId="{431675A3-6D26-4F07-A175-4EA604655048}" srcOrd="1" destOrd="0" parTransId="{62CB0704-3BED-4B6F-870E-214B5AD82695}" sibTransId="{FE6BD21B-435A-4328-964F-3EF74D3BB4E7}"/>
    <dgm:cxn modelId="{CB94760E-886D-4E76-80E0-7BA6D51BE068}" type="presParOf" srcId="{5B729935-1F07-4BC4-AF1F-0609B6FD2CC1}" destId="{0148BE1E-82EC-4E2D-B73F-3F09AD613AB6}" srcOrd="0" destOrd="0" presId="urn:microsoft.com/office/officeart/2008/layout/VerticalAccentList"/>
    <dgm:cxn modelId="{2F6980A1-582C-4926-BBBD-B91C142D10F9}" type="presParOf" srcId="{0148BE1E-82EC-4E2D-B73F-3F09AD613AB6}" destId="{E6C10028-4AA6-4D7A-A4D3-886316EEF9E2}" srcOrd="0" destOrd="0" presId="urn:microsoft.com/office/officeart/2008/layout/VerticalAccentList"/>
    <dgm:cxn modelId="{3E83D3A3-8284-41DF-AABD-276169CCB6BD}" type="presParOf" srcId="{5B729935-1F07-4BC4-AF1F-0609B6FD2CC1}" destId="{C8BD026B-C475-4E50-8C07-567AABB7C870}" srcOrd="1" destOrd="0" presId="urn:microsoft.com/office/officeart/2008/layout/VerticalAccentList"/>
    <dgm:cxn modelId="{A2E585AC-C845-4E9D-B076-E26A117F291E}" type="presParOf" srcId="{C8BD026B-C475-4E50-8C07-567AABB7C870}" destId="{C2903CF8-7556-4FAA-8393-2FD9773A4ED3}" srcOrd="0" destOrd="0" presId="urn:microsoft.com/office/officeart/2008/layout/VerticalAccentList"/>
    <dgm:cxn modelId="{37AE61DF-5FE0-4E8B-A811-8A8B862EFCD3}" type="presParOf" srcId="{C8BD026B-C475-4E50-8C07-567AABB7C870}" destId="{DA404C6A-AAF5-4867-AB9C-61A3D1212566}" srcOrd="1" destOrd="0" presId="urn:microsoft.com/office/officeart/2008/layout/VerticalAccentList"/>
    <dgm:cxn modelId="{45273A55-FEFD-4202-A18E-D12B392690BC}" type="presParOf" srcId="{C8BD026B-C475-4E50-8C07-567AABB7C870}" destId="{3C8BB04A-E858-4B04-963B-6A8C36C9B1A2}" srcOrd="2" destOrd="0" presId="urn:microsoft.com/office/officeart/2008/layout/VerticalAccentList"/>
    <dgm:cxn modelId="{2D2E027F-2E75-4588-AE47-7CD733A3692B}" type="presParOf" srcId="{C8BD026B-C475-4E50-8C07-567AABB7C870}" destId="{5602220D-8681-4265-9B00-95CFFEDAA99C}" srcOrd="3" destOrd="0" presId="urn:microsoft.com/office/officeart/2008/layout/VerticalAccentList"/>
    <dgm:cxn modelId="{3F1769EC-4A3B-4693-839E-09F366E244F8}" type="presParOf" srcId="{C8BD026B-C475-4E50-8C07-567AABB7C870}" destId="{CE82C733-6760-475D-BC64-ED21A860C082}" srcOrd="4" destOrd="0" presId="urn:microsoft.com/office/officeart/2008/layout/VerticalAccentList"/>
    <dgm:cxn modelId="{7BDD8BE1-CAD1-40A7-9632-A9EA7F083BC0}" type="presParOf" srcId="{C8BD026B-C475-4E50-8C07-567AABB7C870}" destId="{0D6DC4C8-7B21-413E-A54B-99C60A15438F}" srcOrd="5" destOrd="0" presId="urn:microsoft.com/office/officeart/2008/layout/VerticalAccentList"/>
    <dgm:cxn modelId="{82FAE671-9A32-42FA-940C-1EF0AC5E9BBD}" type="presParOf" srcId="{C8BD026B-C475-4E50-8C07-567AABB7C870}" destId="{E24D59A2-6638-4E42-82AA-F99A67470342}" srcOrd="6" destOrd="0" presId="urn:microsoft.com/office/officeart/2008/layout/VerticalAccentList"/>
    <dgm:cxn modelId="{756437DF-61B7-4408-8280-F910D779111A}" type="presParOf" srcId="{C8BD026B-C475-4E50-8C07-567AABB7C870}" destId="{DD3B4FF4-C669-467F-8E26-B4047D8B959F}" srcOrd="7" destOrd="0" presId="urn:microsoft.com/office/officeart/2008/layout/VerticalAccentList"/>
    <dgm:cxn modelId="{7B8EE136-B48E-4F34-87EB-4064FA9F1F17}" type="presParOf" srcId="{5B729935-1F07-4BC4-AF1F-0609B6FD2CC1}" destId="{D7A164D8-CF9B-46B6-8C3B-7486269E1949}" srcOrd="2" destOrd="0" presId="urn:microsoft.com/office/officeart/2008/layout/VerticalAccentList"/>
    <dgm:cxn modelId="{F8B57BBE-DD57-450B-A2DC-F502D2CA3597}" type="presParOf" srcId="{5B729935-1F07-4BC4-AF1F-0609B6FD2CC1}" destId="{2513E88F-1F31-404B-B8B3-AC07B97CC1CB}" srcOrd="3" destOrd="0" presId="urn:microsoft.com/office/officeart/2008/layout/VerticalAccentList"/>
    <dgm:cxn modelId="{17B22994-FC01-4AA0-89E3-AC5DC0CFF0AC}" type="presParOf" srcId="{2513E88F-1F31-404B-B8B3-AC07B97CC1CB}" destId="{A370399A-E781-44ED-8096-9C6E77C87BCA}" srcOrd="0" destOrd="0" presId="urn:microsoft.com/office/officeart/2008/layout/VerticalAccentList"/>
    <dgm:cxn modelId="{318AEAF8-8AD8-430A-A46A-DA529192BC24}" type="presParOf" srcId="{5B729935-1F07-4BC4-AF1F-0609B6FD2CC1}" destId="{C666DCD6-AB5C-4797-8FA3-CC7FFF4CA1F0}" srcOrd="4" destOrd="0" presId="urn:microsoft.com/office/officeart/2008/layout/VerticalAccentList"/>
    <dgm:cxn modelId="{CBDD4522-6006-4ED5-BB79-3363A8B7606C}" type="presParOf" srcId="{C666DCD6-AB5C-4797-8FA3-CC7FFF4CA1F0}" destId="{4327EF0E-A78C-4805-87F5-B1C3A8B72C50}" srcOrd="0" destOrd="0" presId="urn:microsoft.com/office/officeart/2008/layout/VerticalAccentList"/>
    <dgm:cxn modelId="{C417A7F9-50F2-4E97-B279-AA02D69E487F}" type="presParOf" srcId="{C666DCD6-AB5C-4797-8FA3-CC7FFF4CA1F0}" destId="{3AEA4108-6BD9-43C6-803E-1665404655E9}" srcOrd="1" destOrd="0" presId="urn:microsoft.com/office/officeart/2008/layout/VerticalAccentList"/>
    <dgm:cxn modelId="{933FAA41-F1F6-4864-A2DD-0A622EE86E31}" type="presParOf" srcId="{C666DCD6-AB5C-4797-8FA3-CC7FFF4CA1F0}" destId="{4CC39142-EE44-44FC-AD03-66309E5991E5}" srcOrd="2" destOrd="0" presId="urn:microsoft.com/office/officeart/2008/layout/VerticalAccentList"/>
    <dgm:cxn modelId="{10261F32-5D71-40DE-8290-2EFFDD74A3C7}" type="presParOf" srcId="{C666DCD6-AB5C-4797-8FA3-CC7FFF4CA1F0}" destId="{932FEE52-2223-4EFF-8603-C787DB9A610F}" srcOrd="3" destOrd="0" presId="urn:microsoft.com/office/officeart/2008/layout/VerticalAccentList"/>
    <dgm:cxn modelId="{1D014552-1972-4401-A951-6D859DB2D13C}" type="presParOf" srcId="{C666DCD6-AB5C-4797-8FA3-CC7FFF4CA1F0}" destId="{E25958F5-D91E-4C01-9BF7-6F0E0A5C096D}" srcOrd="4" destOrd="0" presId="urn:microsoft.com/office/officeart/2008/layout/VerticalAccentList"/>
    <dgm:cxn modelId="{741F0D97-6434-443D-ABE6-4B49BDE17615}" type="presParOf" srcId="{C666DCD6-AB5C-4797-8FA3-CC7FFF4CA1F0}" destId="{47E9BF84-B952-43DC-9FF6-60F89DCDCAE1}" srcOrd="5" destOrd="0" presId="urn:microsoft.com/office/officeart/2008/layout/VerticalAccentList"/>
    <dgm:cxn modelId="{72BCE07C-0133-4A9A-945D-438FCE2243C4}" type="presParOf" srcId="{C666DCD6-AB5C-4797-8FA3-CC7FFF4CA1F0}" destId="{1551972E-ED0B-4BC1-96AD-6AB1D29BD86E}" srcOrd="6" destOrd="0" presId="urn:microsoft.com/office/officeart/2008/layout/VerticalAccentList"/>
    <dgm:cxn modelId="{3231D990-888A-4D32-9743-D26D2DC59A92}" type="presParOf" srcId="{C666DCD6-AB5C-4797-8FA3-CC7FFF4CA1F0}" destId="{2C22E33F-61D6-4800-A437-1290EA389636}" srcOrd="7" destOrd="0" presId="urn:microsoft.com/office/officeart/2008/layout/VerticalAccentList"/>
    <dgm:cxn modelId="{51A4441D-7939-4E41-A515-CA80ED6F19C5}" type="presParOf" srcId="{5B729935-1F07-4BC4-AF1F-0609B6FD2CC1}" destId="{F942605D-6828-47FC-A1A9-FD67DD566E6D}" srcOrd="5" destOrd="0" presId="urn:microsoft.com/office/officeart/2008/layout/VerticalAccentList"/>
    <dgm:cxn modelId="{CF626069-2348-414E-AB9D-C94B86FEC0C4}" type="presParOf" srcId="{5B729935-1F07-4BC4-AF1F-0609B6FD2CC1}" destId="{5A676583-33CE-4E31-B1ED-375517177CE1}" srcOrd="6" destOrd="0" presId="urn:microsoft.com/office/officeart/2008/layout/VerticalAccentList"/>
    <dgm:cxn modelId="{67B7570E-57D0-47A0-B610-8484F9523635}" type="presParOf" srcId="{5A676583-33CE-4E31-B1ED-375517177CE1}" destId="{293BCD52-2AB8-4866-9E18-6B30D0147F8F}" srcOrd="0" destOrd="0" presId="urn:microsoft.com/office/officeart/2008/layout/VerticalAccentList"/>
    <dgm:cxn modelId="{818A1D5E-2DFA-4B7E-B63A-CB418783D5A0}" type="presParOf" srcId="{5B729935-1F07-4BC4-AF1F-0609B6FD2CC1}" destId="{411F7EAF-4F70-45F5-A92C-650A6BA4B139}" srcOrd="7" destOrd="0" presId="urn:microsoft.com/office/officeart/2008/layout/VerticalAccentList"/>
    <dgm:cxn modelId="{58EAC25F-019D-4B04-92E9-B64DF0FA9B1B}" type="presParOf" srcId="{411F7EAF-4F70-45F5-A92C-650A6BA4B139}" destId="{A7B891D9-200B-4256-B070-E8E66B0D7234}" srcOrd="0" destOrd="0" presId="urn:microsoft.com/office/officeart/2008/layout/VerticalAccentList"/>
    <dgm:cxn modelId="{413F15E5-5AC3-4509-80E6-70414E5F2DBE}" type="presParOf" srcId="{411F7EAF-4F70-45F5-A92C-650A6BA4B139}" destId="{92B734C0-7304-4473-81FA-C63197EB817F}" srcOrd="1" destOrd="0" presId="urn:microsoft.com/office/officeart/2008/layout/VerticalAccentList"/>
    <dgm:cxn modelId="{3631C5B9-6C05-4681-9EA3-0818716933BA}" type="presParOf" srcId="{411F7EAF-4F70-45F5-A92C-650A6BA4B139}" destId="{B83EFB81-333B-42D3-97A6-3CA23CD510B0}" srcOrd="2" destOrd="0" presId="urn:microsoft.com/office/officeart/2008/layout/VerticalAccentList"/>
    <dgm:cxn modelId="{AB85E0D9-A7B8-4875-BF14-C4B9E2A4DE7A}" type="presParOf" srcId="{411F7EAF-4F70-45F5-A92C-650A6BA4B139}" destId="{261ED2A6-655C-4297-8066-536DE13DCF6D}" srcOrd="3" destOrd="0" presId="urn:microsoft.com/office/officeart/2008/layout/VerticalAccentList"/>
    <dgm:cxn modelId="{192BF6F4-5E8E-4CD3-A162-342828DBABB1}" type="presParOf" srcId="{411F7EAF-4F70-45F5-A92C-650A6BA4B139}" destId="{45E12CB6-1EC0-40B8-94F9-9775C0BC1325}" srcOrd="4" destOrd="0" presId="urn:microsoft.com/office/officeart/2008/layout/VerticalAccentList"/>
    <dgm:cxn modelId="{3F8AD5A0-7877-47A2-B15C-84E98DEABDBD}" type="presParOf" srcId="{411F7EAF-4F70-45F5-A92C-650A6BA4B139}" destId="{8BED774A-0F9C-40D2-95D4-6EC638C65A07}" srcOrd="5" destOrd="0" presId="urn:microsoft.com/office/officeart/2008/layout/VerticalAccentList"/>
    <dgm:cxn modelId="{6099B0D0-645B-4CB0-95C7-F2500A8B218E}" type="presParOf" srcId="{411F7EAF-4F70-45F5-A92C-650A6BA4B139}" destId="{6506969F-0ADC-44F5-BC2E-BB21E034BDD5}" srcOrd="6" destOrd="0" presId="urn:microsoft.com/office/officeart/2008/layout/VerticalAccentList"/>
    <dgm:cxn modelId="{77DB76EC-D444-4F79-A0D9-8ED670F1BEEB}" type="presParOf" srcId="{411F7EAF-4F70-45F5-A92C-650A6BA4B139}" destId="{DD7AFA34-62D7-470D-A960-C7500F1BE2A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A33EF1-8D56-4952-9F6A-C32E8605FF9C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tr-TR"/>
        </a:p>
      </dgm:t>
    </dgm:pt>
    <dgm:pt modelId="{AAA9E89D-E442-46F5-B974-D4724CDA88EB}">
      <dgm:prSet phldrT="[Metin]"/>
      <dgm:spPr/>
      <dgm:t>
        <a:bodyPr/>
        <a:lstStyle/>
        <a:p>
          <a:r>
            <a:rPr lang="tr-TR" dirty="0" smtClean="0"/>
            <a:t>Zaman kazancı</a:t>
          </a:r>
          <a:endParaRPr lang="tr-TR" dirty="0"/>
        </a:p>
      </dgm:t>
    </dgm:pt>
    <dgm:pt modelId="{BC876846-C736-4624-93E5-98AA356C382F}" type="parTrans" cxnId="{75A3E2A5-3EAB-4A51-A96E-8DC680EE22B6}">
      <dgm:prSet/>
      <dgm:spPr/>
      <dgm:t>
        <a:bodyPr/>
        <a:lstStyle/>
        <a:p>
          <a:endParaRPr lang="tr-TR"/>
        </a:p>
      </dgm:t>
    </dgm:pt>
    <dgm:pt modelId="{B67F9EB7-F034-4478-A238-B33CBB674EC5}" type="sibTrans" cxnId="{75A3E2A5-3EAB-4A51-A96E-8DC680EE22B6}">
      <dgm:prSet/>
      <dgm:spPr/>
      <dgm:t>
        <a:bodyPr/>
        <a:lstStyle/>
        <a:p>
          <a:endParaRPr lang="tr-TR"/>
        </a:p>
      </dgm:t>
    </dgm:pt>
    <dgm:pt modelId="{D57DF3DC-04A7-4827-80C3-BFB5EA623B95}">
      <dgm:prSet phldrT="[Metin]"/>
      <dgm:spPr/>
      <dgm:t>
        <a:bodyPr/>
        <a:lstStyle/>
        <a:p>
          <a:r>
            <a:rPr lang="tr-TR" dirty="0" smtClean="0"/>
            <a:t>Daha az hata</a:t>
          </a:r>
          <a:endParaRPr lang="tr-TR" dirty="0"/>
        </a:p>
      </dgm:t>
    </dgm:pt>
    <dgm:pt modelId="{584954C0-C81D-48ED-8157-B1628B54D685}" type="parTrans" cxnId="{6738CAEF-DF36-4D26-A600-410A0D64E5DE}">
      <dgm:prSet/>
      <dgm:spPr/>
      <dgm:t>
        <a:bodyPr/>
        <a:lstStyle/>
        <a:p>
          <a:endParaRPr lang="tr-TR"/>
        </a:p>
      </dgm:t>
    </dgm:pt>
    <dgm:pt modelId="{FD446A38-051C-4EBE-82D8-1E360E08FB6F}" type="sibTrans" cxnId="{6738CAEF-DF36-4D26-A600-410A0D64E5DE}">
      <dgm:prSet/>
      <dgm:spPr/>
      <dgm:t>
        <a:bodyPr/>
        <a:lstStyle/>
        <a:p>
          <a:endParaRPr lang="tr-TR"/>
        </a:p>
      </dgm:t>
    </dgm:pt>
    <dgm:pt modelId="{2DE7675B-19B6-40C4-9428-7B4BE4FA48C1}">
      <dgm:prSet phldrT="[Metin]"/>
      <dgm:spPr/>
      <dgm:t>
        <a:bodyPr/>
        <a:lstStyle/>
        <a:p>
          <a:r>
            <a:rPr lang="tr-TR" dirty="0" smtClean="0"/>
            <a:t>Bilgiyi uzun süreli hafızaya aktarır</a:t>
          </a:r>
          <a:endParaRPr lang="tr-TR" dirty="0"/>
        </a:p>
      </dgm:t>
    </dgm:pt>
    <dgm:pt modelId="{F056745C-887F-43DB-B942-B0CB1ECCA8EB}" type="parTrans" cxnId="{30EB327D-EE02-4480-94BB-C9BBAF7A50BB}">
      <dgm:prSet/>
      <dgm:spPr/>
      <dgm:t>
        <a:bodyPr/>
        <a:lstStyle/>
        <a:p>
          <a:endParaRPr lang="tr-TR"/>
        </a:p>
      </dgm:t>
    </dgm:pt>
    <dgm:pt modelId="{D8119E3E-E885-464B-9521-F1093C17BCCA}" type="sibTrans" cxnId="{30EB327D-EE02-4480-94BB-C9BBAF7A50BB}">
      <dgm:prSet/>
      <dgm:spPr/>
      <dgm:t>
        <a:bodyPr/>
        <a:lstStyle/>
        <a:p>
          <a:endParaRPr lang="tr-TR"/>
        </a:p>
      </dgm:t>
    </dgm:pt>
    <dgm:pt modelId="{F4848229-4F31-4D7B-96C2-94D1DEBFF7D9}">
      <dgm:prSet phldrT="[Metin]"/>
      <dgm:spPr/>
      <dgm:t>
        <a:bodyPr/>
        <a:lstStyle/>
        <a:p>
          <a:r>
            <a:rPr lang="tr-TR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Comic Sans MS" pitchFamily="66" charset="0"/>
              <a:cs typeface="FrankRuehl" pitchFamily="34" charset="-79"/>
            </a:rPr>
            <a:t>BAŞARI</a:t>
          </a:r>
          <a:endParaRPr lang="tr-TR" dirty="0">
            <a:effectLst>
              <a:glow rad="228600">
                <a:schemeClr val="accent3">
                  <a:satMod val="175000"/>
                  <a:alpha val="40000"/>
                </a:schemeClr>
              </a:glow>
              <a:reflection blurRad="6350" stA="55000" endA="50" endPos="85000" dist="60007" dir="5400000" sy="-100000" algn="bl" rotWithShape="0"/>
            </a:effectLst>
            <a:latin typeface="Comic Sans MS" pitchFamily="66" charset="0"/>
            <a:cs typeface="FrankRuehl" pitchFamily="34" charset="-79"/>
          </a:endParaRPr>
        </a:p>
      </dgm:t>
    </dgm:pt>
    <dgm:pt modelId="{2DD74325-F2C0-45EE-AEFD-A23CD5EF7DC1}" type="parTrans" cxnId="{ABA35733-55A3-4A02-9291-21F9ECECD3ED}">
      <dgm:prSet/>
      <dgm:spPr/>
      <dgm:t>
        <a:bodyPr/>
        <a:lstStyle/>
        <a:p>
          <a:endParaRPr lang="tr-TR"/>
        </a:p>
      </dgm:t>
    </dgm:pt>
    <dgm:pt modelId="{51190C06-5636-4491-A9A8-A94B489A7EFE}" type="sibTrans" cxnId="{ABA35733-55A3-4A02-9291-21F9ECECD3ED}">
      <dgm:prSet/>
      <dgm:spPr/>
      <dgm:t>
        <a:bodyPr/>
        <a:lstStyle/>
        <a:p>
          <a:endParaRPr lang="tr-TR"/>
        </a:p>
      </dgm:t>
    </dgm:pt>
    <dgm:pt modelId="{6F16F14E-2D9B-4450-9AEA-8F1B2A360DEA}" type="pres">
      <dgm:prSet presAssocID="{6EA33EF1-8D56-4952-9F6A-C32E8605FF9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5E8CD32-C12C-479F-9C96-328DC99D0AFB}" type="pres">
      <dgm:prSet presAssocID="{6EA33EF1-8D56-4952-9F6A-C32E8605FF9C}" presName="ellipse" presStyleLbl="trBgShp" presStyleIdx="0" presStyleCnt="1"/>
      <dgm:spPr/>
    </dgm:pt>
    <dgm:pt modelId="{E7691A2C-2252-4B60-BE58-8219BDB5A1F4}" type="pres">
      <dgm:prSet presAssocID="{6EA33EF1-8D56-4952-9F6A-C32E8605FF9C}" presName="arrow1" presStyleLbl="fgShp" presStyleIdx="0" presStyleCnt="1"/>
      <dgm:spPr/>
    </dgm:pt>
    <dgm:pt modelId="{CC83B2C1-354C-4D83-A764-4E13928D54EA}" type="pres">
      <dgm:prSet presAssocID="{6EA33EF1-8D56-4952-9F6A-C32E8605FF9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24A62F-7CDB-4551-AADF-06B25D2D48AD}" type="pres">
      <dgm:prSet presAssocID="{D57DF3DC-04A7-4827-80C3-BFB5EA623B9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EB9E72-B088-4849-8744-48319F96F511}" type="pres">
      <dgm:prSet presAssocID="{2DE7675B-19B6-40C4-9428-7B4BE4FA48C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B56103-F6D6-4DEE-A39B-7452B91AC9CE}" type="pres">
      <dgm:prSet presAssocID="{F4848229-4F31-4D7B-96C2-94D1DEBFF7D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DE2393-0009-4988-809D-80F6D3D0BE3E}" type="pres">
      <dgm:prSet presAssocID="{6EA33EF1-8D56-4952-9F6A-C32E8605FF9C}" presName="funnel" presStyleLbl="trAlignAcc1" presStyleIdx="0" presStyleCnt="1" custLinFactNeighborX="-1000" custLinFactNeighborY="0"/>
      <dgm:spPr/>
    </dgm:pt>
  </dgm:ptLst>
  <dgm:cxnLst>
    <dgm:cxn modelId="{ABA35733-55A3-4A02-9291-21F9ECECD3ED}" srcId="{6EA33EF1-8D56-4952-9F6A-C32E8605FF9C}" destId="{F4848229-4F31-4D7B-96C2-94D1DEBFF7D9}" srcOrd="3" destOrd="0" parTransId="{2DD74325-F2C0-45EE-AEFD-A23CD5EF7DC1}" sibTransId="{51190C06-5636-4491-A9A8-A94B489A7EFE}"/>
    <dgm:cxn modelId="{30EB327D-EE02-4480-94BB-C9BBAF7A50BB}" srcId="{6EA33EF1-8D56-4952-9F6A-C32E8605FF9C}" destId="{2DE7675B-19B6-40C4-9428-7B4BE4FA48C1}" srcOrd="2" destOrd="0" parTransId="{F056745C-887F-43DB-B942-B0CB1ECCA8EB}" sibTransId="{D8119E3E-E885-464B-9521-F1093C17BCCA}"/>
    <dgm:cxn modelId="{DD48E35F-C361-4587-BB94-A628A34AC339}" type="presOf" srcId="{F4848229-4F31-4D7B-96C2-94D1DEBFF7D9}" destId="{CC83B2C1-354C-4D83-A764-4E13928D54EA}" srcOrd="0" destOrd="0" presId="urn:microsoft.com/office/officeart/2005/8/layout/funnel1"/>
    <dgm:cxn modelId="{9B77AE76-9EAB-4D1F-929E-EE8BF576B6BF}" type="presOf" srcId="{6EA33EF1-8D56-4952-9F6A-C32E8605FF9C}" destId="{6F16F14E-2D9B-4450-9AEA-8F1B2A360DEA}" srcOrd="0" destOrd="0" presId="urn:microsoft.com/office/officeart/2005/8/layout/funnel1"/>
    <dgm:cxn modelId="{97A45068-793B-4C06-B4C0-CC3285052D3C}" type="presOf" srcId="{D57DF3DC-04A7-4827-80C3-BFB5EA623B95}" destId="{ADEB9E72-B088-4849-8744-48319F96F511}" srcOrd="0" destOrd="0" presId="urn:microsoft.com/office/officeart/2005/8/layout/funnel1"/>
    <dgm:cxn modelId="{6738CAEF-DF36-4D26-A600-410A0D64E5DE}" srcId="{6EA33EF1-8D56-4952-9F6A-C32E8605FF9C}" destId="{D57DF3DC-04A7-4827-80C3-BFB5EA623B95}" srcOrd="1" destOrd="0" parTransId="{584954C0-C81D-48ED-8157-B1628B54D685}" sibTransId="{FD446A38-051C-4EBE-82D8-1E360E08FB6F}"/>
    <dgm:cxn modelId="{BCB299D6-845E-44FA-92E4-CD2164EB504E}" type="presOf" srcId="{2DE7675B-19B6-40C4-9428-7B4BE4FA48C1}" destId="{E224A62F-7CDB-4551-AADF-06B25D2D48AD}" srcOrd="0" destOrd="0" presId="urn:microsoft.com/office/officeart/2005/8/layout/funnel1"/>
    <dgm:cxn modelId="{75A3E2A5-3EAB-4A51-A96E-8DC680EE22B6}" srcId="{6EA33EF1-8D56-4952-9F6A-C32E8605FF9C}" destId="{AAA9E89D-E442-46F5-B974-D4724CDA88EB}" srcOrd="0" destOrd="0" parTransId="{BC876846-C736-4624-93E5-98AA356C382F}" sibTransId="{B67F9EB7-F034-4478-A238-B33CBB674EC5}"/>
    <dgm:cxn modelId="{4F6906D4-8F91-42CC-9FFE-6F812F6379A1}" type="presOf" srcId="{AAA9E89D-E442-46F5-B974-D4724CDA88EB}" destId="{B9B56103-F6D6-4DEE-A39B-7452B91AC9CE}" srcOrd="0" destOrd="0" presId="urn:microsoft.com/office/officeart/2005/8/layout/funnel1"/>
    <dgm:cxn modelId="{FCA066D9-594E-46AB-92B5-876915F0C4B4}" type="presParOf" srcId="{6F16F14E-2D9B-4450-9AEA-8F1B2A360DEA}" destId="{B5E8CD32-C12C-479F-9C96-328DC99D0AFB}" srcOrd="0" destOrd="0" presId="urn:microsoft.com/office/officeart/2005/8/layout/funnel1"/>
    <dgm:cxn modelId="{685F75E0-FCC4-4E6A-94A8-4E8B39FFB082}" type="presParOf" srcId="{6F16F14E-2D9B-4450-9AEA-8F1B2A360DEA}" destId="{E7691A2C-2252-4B60-BE58-8219BDB5A1F4}" srcOrd="1" destOrd="0" presId="urn:microsoft.com/office/officeart/2005/8/layout/funnel1"/>
    <dgm:cxn modelId="{FB9C3851-99BD-4B3A-868C-68CCF1049C04}" type="presParOf" srcId="{6F16F14E-2D9B-4450-9AEA-8F1B2A360DEA}" destId="{CC83B2C1-354C-4D83-A764-4E13928D54EA}" srcOrd="2" destOrd="0" presId="urn:microsoft.com/office/officeart/2005/8/layout/funnel1"/>
    <dgm:cxn modelId="{96EE51BC-F53D-44C3-B284-C29F643B5B95}" type="presParOf" srcId="{6F16F14E-2D9B-4450-9AEA-8F1B2A360DEA}" destId="{E224A62F-7CDB-4551-AADF-06B25D2D48AD}" srcOrd="3" destOrd="0" presId="urn:microsoft.com/office/officeart/2005/8/layout/funnel1"/>
    <dgm:cxn modelId="{769455DB-7685-4A6A-95EB-AAD8AF643417}" type="presParOf" srcId="{6F16F14E-2D9B-4450-9AEA-8F1B2A360DEA}" destId="{ADEB9E72-B088-4849-8744-48319F96F511}" srcOrd="4" destOrd="0" presId="urn:microsoft.com/office/officeart/2005/8/layout/funnel1"/>
    <dgm:cxn modelId="{8C02A0BB-8B3D-449C-8ABD-4074407E32E6}" type="presParOf" srcId="{6F16F14E-2D9B-4450-9AEA-8F1B2A360DEA}" destId="{B9B56103-F6D6-4DEE-A39B-7452B91AC9CE}" srcOrd="5" destOrd="0" presId="urn:microsoft.com/office/officeart/2005/8/layout/funnel1"/>
    <dgm:cxn modelId="{C6D19525-8551-4D96-A3DB-7A6D5787588B}" type="presParOf" srcId="{6F16F14E-2D9B-4450-9AEA-8F1B2A360DEA}" destId="{75DE2393-0009-4988-809D-80F6D3D0BE3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D0CAF8-91E4-466B-ABBA-A85B87AEFCD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35160557-2EA5-41F5-BD61-40B6D819F4DA}">
      <dgm:prSet phldrT="[Metin]"/>
      <dgm:spPr/>
      <dgm:t>
        <a:bodyPr/>
        <a:lstStyle/>
        <a:p>
          <a:r>
            <a:rPr lang="tr-TR" dirty="0" smtClean="0"/>
            <a:t>Anne, baba, dosttan kötü bir söz işitme</a:t>
          </a:r>
          <a:endParaRPr lang="tr-TR" dirty="0"/>
        </a:p>
      </dgm:t>
    </dgm:pt>
    <dgm:pt modelId="{D83F7D9C-D7D6-4D8F-A6DC-5550E386CB36}" type="parTrans" cxnId="{BE4727BF-6AE2-4E8E-98E5-006580306DF9}">
      <dgm:prSet/>
      <dgm:spPr/>
      <dgm:t>
        <a:bodyPr/>
        <a:lstStyle/>
        <a:p>
          <a:endParaRPr lang="tr-TR"/>
        </a:p>
      </dgm:t>
    </dgm:pt>
    <dgm:pt modelId="{3B670DEB-AFD4-4243-9B11-D1B5AE81C839}" type="sibTrans" cxnId="{BE4727BF-6AE2-4E8E-98E5-006580306DF9}">
      <dgm:prSet/>
      <dgm:spPr/>
      <dgm:t>
        <a:bodyPr/>
        <a:lstStyle/>
        <a:p>
          <a:endParaRPr lang="tr-TR"/>
        </a:p>
      </dgm:t>
    </dgm:pt>
    <dgm:pt modelId="{AC79C27B-7E43-47CE-B746-4FCE9F6A8183}">
      <dgm:prSet phldrT="[Metin]"/>
      <dgm:spPr/>
      <dgm:t>
        <a:bodyPr/>
        <a:lstStyle/>
        <a:p>
          <a:r>
            <a:rPr lang="tr-TR" dirty="0" smtClean="0"/>
            <a:t>Öğretmeninizle tartışma</a:t>
          </a:r>
          <a:endParaRPr lang="tr-TR" dirty="0"/>
        </a:p>
      </dgm:t>
    </dgm:pt>
    <dgm:pt modelId="{085EE02E-F63D-4683-9884-322D95213245}" type="parTrans" cxnId="{E194495B-D198-4C7A-9907-8536D7D8AC28}">
      <dgm:prSet/>
      <dgm:spPr/>
      <dgm:t>
        <a:bodyPr/>
        <a:lstStyle/>
        <a:p>
          <a:endParaRPr lang="tr-TR"/>
        </a:p>
      </dgm:t>
    </dgm:pt>
    <dgm:pt modelId="{33EB439E-232F-42DA-8CFE-22AACFA2B282}" type="sibTrans" cxnId="{E194495B-D198-4C7A-9907-8536D7D8AC28}">
      <dgm:prSet/>
      <dgm:spPr/>
      <dgm:t>
        <a:bodyPr/>
        <a:lstStyle/>
        <a:p>
          <a:endParaRPr lang="tr-TR"/>
        </a:p>
      </dgm:t>
    </dgm:pt>
    <dgm:pt modelId="{1399AAFF-E10D-4DF3-9ABE-707D87E2E6E8}">
      <dgm:prSet phldrT="[Metin]"/>
      <dgm:spPr/>
      <dgm:t>
        <a:bodyPr/>
        <a:lstStyle/>
        <a:p>
          <a:r>
            <a:rPr lang="tr-TR" dirty="0" smtClean="0"/>
            <a:t>Havanın içinizi karartması</a:t>
          </a:r>
          <a:endParaRPr lang="tr-TR" dirty="0"/>
        </a:p>
      </dgm:t>
    </dgm:pt>
    <dgm:pt modelId="{7B15627C-082B-4597-B0D0-0B98C30313C4}" type="parTrans" cxnId="{70DB17A0-727C-454E-AD94-B41D6F47A142}">
      <dgm:prSet/>
      <dgm:spPr/>
      <dgm:t>
        <a:bodyPr/>
        <a:lstStyle/>
        <a:p>
          <a:endParaRPr lang="tr-TR"/>
        </a:p>
      </dgm:t>
    </dgm:pt>
    <dgm:pt modelId="{777A04DF-183F-460D-9EBE-76200AE463CF}" type="sibTrans" cxnId="{70DB17A0-727C-454E-AD94-B41D6F47A142}">
      <dgm:prSet/>
      <dgm:spPr/>
      <dgm:t>
        <a:bodyPr/>
        <a:lstStyle/>
        <a:p>
          <a:endParaRPr lang="tr-TR"/>
        </a:p>
      </dgm:t>
    </dgm:pt>
    <dgm:pt modelId="{194D39D0-3391-49F8-A5E2-6123EB097E39}" type="pres">
      <dgm:prSet presAssocID="{5CD0CAF8-91E4-466B-ABBA-A85B87AEFC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1497D90C-B270-4C16-9493-A8BFE6097404}" type="pres">
      <dgm:prSet presAssocID="{5CD0CAF8-91E4-466B-ABBA-A85B87AEFCD7}" presName="Name1" presStyleCnt="0"/>
      <dgm:spPr/>
    </dgm:pt>
    <dgm:pt modelId="{B5C7989B-096F-48CB-8AA8-9EE676A4C22D}" type="pres">
      <dgm:prSet presAssocID="{5CD0CAF8-91E4-466B-ABBA-A85B87AEFCD7}" presName="cycle" presStyleCnt="0"/>
      <dgm:spPr/>
    </dgm:pt>
    <dgm:pt modelId="{97DF128A-504B-4C6B-8229-CA20DF72A942}" type="pres">
      <dgm:prSet presAssocID="{5CD0CAF8-91E4-466B-ABBA-A85B87AEFCD7}" presName="srcNode" presStyleLbl="node1" presStyleIdx="0" presStyleCnt="3"/>
      <dgm:spPr/>
    </dgm:pt>
    <dgm:pt modelId="{BD01ED27-3479-486D-88BF-B59CF989BF48}" type="pres">
      <dgm:prSet presAssocID="{5CD0CAF8-91E4-466B-ABBA-A85B87AEFCD7}" presName="conn" presStyleLbl="parChTrans1D2" presStyleIdx="0" presStyleCnt="1"/>
      <dgm:spPr/>
      <dgm:t>
        <a:bodyPr/>
        <a:lstStyle/>
        <a:p>
          <a:endParaRPr lang="tr-TR"/>
        </a:p>
      </dgm:t>
    </dgm:pt>
    <dgm:pt modelId="{370C733F-629A-44C1-B9A9-553A98DBBE70}" type="pres">
      <dgm:prSet presAssocID="{5CD0CAF8-91E4-466B-ABBA-A85B87AEFCD7}" presName="extraNode" presStyleLbl="node1" presStyleIdx="0" presStyleCnt="3"/>
      <dgm:spPr/>
    </dgm:pt>
    <dgm:pt modelId="{8AD3A2BA-45A2-4ED1-82FB-79D2B256F393}" type="pres">
      <dgm:prSet presAssocID="{5CD0CAF8-91E4-466B-ABBA-A85B87AEFCD7}" presName="dstNode" presStyleLbl="node1" presStyleIdx="0" presStyleCnt="3"/>
      <dgm:spPr/>
    </dgm:pt>
    <dgm:pt modelId="{A4FA5B44-B09A-4343-A51F-2B8A85700688}" type="pres">
      <dgm:prSet presAssocID="{35160557-2EA5-41F5-BD61-40B6D819F4D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A2B49B-B909-4B05-9B5E-F119ED30BE4B}" type="pres">
      <dgm:prSet presAssocID="{35160557-2EA5-41F5-BD61-40B6D819F4DA}" presName="accent_1" presStyleCnt="0"/>
      <dgm:spPr/>
    </dgm:pt>
    <dgm:pt modelId="{60342922-4477-4A49-9961-7849B6B47D81}" type="pres">
      <dgm:prSet presAssocID="{35160557-2EA5-41F5-BD61-40B6D819F4DA}" presName="accentRepeatNode" presStyleLbl="solidFgAcc1" presStyleIdx="0" presStyleCnt="3"/>
      <dgm:spPr/>
    </dgm:pt>
    <dgm:pt modelId="{FE9C76E4-7306-4982-B3D4-685ED652DC7B}" type="pres">
      <dgm:prSet presAssocID="{AC79C27B-7E43-47CE-B746-4FCE9F6A818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2658F4-84E0-4702-8628-5A53D7D13792}" type="pres">
      <dgm:prSet presAssocID="{AC79C27B-7E43-47CE-B746-4FCE9F6A8183}" presName="accent_2" presStyleCnt="0"/>
      <dgm:spPr/>
    </dgm:pt>
    <dgm:pt modelId="{D3259CC5-B4B0-4135-A415-9CFD5CB4746A}" type="pres">
      <dgm:prSet presAssocID="{AC79C27B-7E43-47CE-B746-4FCE9F6A8183}" presName="accentRepeatNode" presStyleLbl="solidFgAcc1" presStyleIdx="1" presStyleCnt="3"/>
      <dgm:spPr/>
    </dgm:pt>
    <dgm:pt modelId="{F8D74514-CAB4-4AC7-8E50-96F8DAC38BAD}" type="pres">
      <dgm:prSet presAssocID="{1399AAFF-E10D-4DF3-9ABE-707D87E2E6E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2E1737-B8C8-44C9-A460-442456872B65}" type="pres">
      <dgm:prSet presAssocID="{1399AAFF-E10D-4DF3-9ABE-707D87E2E6E8}" presName="accent_3" presStyleCnt="0"/>
      <dgm:spPr/>
    </dgm:pt>
    <dgm:pt modelId="{96C3FC17-8094-44A1-8D1F-B4EF12DC8DDD}" type="pres">
      <dgm:prSet presAssocID="{1399AAFF-E10D-4DF3-9ABE-707D87E2E6E8}" presName="accentRepeatNode" presStyleLbl="solidFgAcc1" presStyleIdx="2" presStyleCnt="3"/>
      <dgm:spPr/>
    </dgm:pt>
  </dgm:ptLst>
  <dgm:cxnLst>
    <dgm:cxn modelId="{70DB17A0-727C-454E-AD94-B41D6F47A142}" srcId="{5CD0CAF8-91E4-466B-ABBA-A85B87AEFCD7}" destId="{1399AAFF-E10D-4DF3-9ABE-707D87E2E6E8}" srcOrd="2" destOrd="0" parTransId="{7B15627C-082B-4597-B0D0-0B98C30313C4}" sibTransId="{777A04DF-183F-460D-9EBE-76200AE463CF}"/>
    <dgm:cxn modelId="{BE4727BF-6AE2-4E8E-98E5-006580306DF9}" srcId="{5CD0CAF8-91E4-466B-ABBA-A85B87AEFCD7}" destId="{35160557-2EA5-41F5-BD61-40B6D819F4DA}" srcOrd="0" destOrd="0" parTransId="{D83F7D9C-D7D6-4D8F-A6DC-5550E386CB36}" sibTransId="{3B670DEB-AFD4-4243-9B11-D1B5AE81C839}"/>
    <dgm:cxn modelId="{7E295BDD-F72E-4387-B7DF-A6A3FC5CBD54}" type="presOf" srcId="{35160557-2EA5-41F5-BD61-40B6D819F4DA}" destId="{A4FA5B44-B09A-4343-A51F-2B8A85700688}" srcOrd="0" destOrd="0" presId="urn:microsoft.com/office/officeart/2008/layout/VerticalCurvedList"/>
    <dgm:cxn modelId="{E194495B-D198-4C7A-9907-8536D7D8AC28}" srcId="{5CD0CAF8-91E4-466B-ABBA-A85B87AEFCD7}" destId="{AC79C27B-7E43-47CE-B746-4FCE9F6A8183}" srcOrd="1" destOrd="0" parTransId="{085EE02E-F63D-4683-9884-322D95213245}" sibTransId="{33EB439E-232F-42DA-8CFE-22AACFA2B282}"/>
    <dgm:cxn modelId="{B1B91655-A4F6-4225-BC31-0D4F4D325777}" type="presOf" srcId="{5CD0CAF8-91E4-466B-ABBA-A85B87AEFCD7}" destId="{194D39D0-3391-49F8-A5E2-6123EB097E39}" srcOrd="0" destOrd="0" presId="urn:microsoft.com/office/officeart/2008/layout/VerticalCurvedList"/>
    <dgm:cxn modelId="{A4115A5B-A476-4CB5-9B8A-163AAEE2E889}" type="presOf" srcId="{3B670DEB-AFD4-4243-9B11-D1B5AE81C839}" destId="{BD01ED27-3479-486D-88BF-B59CF989BF48}" srcOrd="0" destOrd="0" presId="urn:microsoft.com/office/officeart/2008/layout/VerticalCurvedList"/>
    <dgm:cxn modelId="{F2740E82-0CA5-4092-9C7A-298505620131}" type="presOf" srcId="{AC79C27B-7E43-47CE-B746-4FCE9F6A8183}" destId="{FE9C76E4-7306-4982-B3D4-685ED652DC7B}" srcOrd="0" destOrd="0" presId="urn:microsoft.com/office/officeart/2008/layout/VerticalCurvedList"/>
    <dgm:cxn modelId="{B15B2ABA-81EA-4364-85D8-5627DED7721B}" type="presOf" srcId="{1399AAFF-E10D-4DF3-9ABE-707D87E2E6E8}" destId="{F8D74514-CAB4-4AC7-8E50-96F8DAC38BAD}" srcOrd="0" destOrd="0" presId="urn:microsoft.com/office/officeart/2008/layout/VerticalCurvedList"/>
    <dgm:cxn modelId="{C8712A51-696F-453B-83E5-AB52FF6B6D5E}" type="presParOf" srcId="{194D39D0-3391-49F8-A5E2-6123EB097E39}" destId="{1497D90C-B270-4C16-9493-A8BFE6097404}" srcOrd="0" destOrd="0" presId="urn:microsoft.com/office/officeart/2008/layout/VerticalCurvedList"/>
    <dgm:cxn modelId="{7D796F5B-84B3-4BD0-99C7-DB4400A75CB2}" type="presParOf" srcId="{1497D90C-B270-4C16-9493-A8BFE6097404}" destId="{B5C7989B-096F-48CB-8AA8-9EE676A4C22D}" srcOrd="0" destOrd="0" presId="urn:microsoft.com/office/officeart/2008/layout/VerticalCurvedList"/>
    <dgm:cxn modelId="{7304F611-9F8F-4B96-B3A2-6FAF99A23DD7}" type="presParOf" srcId="{B5C7989B-096F-48CB-8AA8-9EE676A4C22D}" destId="{97DF128A-504B-4C6B-8229-CA20DF72A942}" srcOrd="0" destOrd="0" presId="urn:microsoft.com/office/officeart/2008/layout/VerticalCurvedList"/>
    <dgm:cxn modelId="{AED61054-666D-4DF6-967D-61D55209DC37}" type="presParOf" srcId="{B5C7989B-096F-48CB-8AA8-9EE676A4C22D}" destId="{BD01ED27-3479-486D-88BF-B59CF989BF48}" srcOrd="1" destOrd="0" presId="urn:microsoft.com/office/officeart/2008/layout/VerticalCurvedList"/>
    <dgm:cxn modelId="{CA1878AC-EE43-47D4-A193-130CCAC13BDC}" type="presParOf" srcId="{B5C7989B-096F-48CB-8AA8-9EE676A4C22D}" destId="{370C733F-629A-44C1-B9A9-553A98DBBE70}" srcOrd="2" destOrd="0" presId="urn:microsoft.com/office/officeart/2008/layout/VerticalCurvedList"/>
    <dgm:cxn modelId="{F63017B6-EEC8-493D-9CF2-4C551760F4AA}" type="presParOf" srcId="{B5C7989B-096F-48CB-8AA8-9EE676A4C22D}" destId="{8AD3A2BA-45A2-4ED1-82FB-79D2B256F393}" srcOrd="3" destOrd="0" presId="urn:microsoft.com/office/officeart/2008/layout/VerticalCurvedList"/>
    <dgm:cxn modelId="{ADD70C4B-A8EF-4A68-B95A-11D3F67FA5E6}" type="presParOf" srcId="{1497D90C-B270-4C16-9493-A8BFE6097404}" destId="{A4FA5B44-B09A-4343-A51F-2B8A85700688}" srcOrd="1" destOrd="0" presId="urn:microsoft.com/office/officeart/2008/layout/VerticalCurvedList"/>
    <dgm:cxn modelId="{EC844288-2D2E-479D-A5EC-E54509D3D5EF}" type="presParOf" srcId="{1497D90C-B270-4C16-9493-A8BFE6097404}" destId="{02A2B49B-B909-4B05-9B5E-F119ED30BE4B}" srcOrd="2" destOrd="0" presId="urn:microsoft.com/office/officeart/2008/layout/VerticalCurvedList"/>
    <dgm:cxn modelId="{55D63862-92BC-4471-9AB4-79FF004A8AD3}" type="presParOf" srcId="{02A2B49B-B909-4B05-9B5E-F119ED30BE4B}" destId="{60342922-4477-4A49-9961-7849B6B47D81}" srcOrd="0" destOrd="0" presId="urn:microsoft.com/office/officeart/2008/layout/VerticalCurvedList"/>
    <dgm:cxn modelId="{2AA6CCF3-00D9-4D07-B240-E4CB44C65C66}" type="presParOf" srcId="{1497D90C-B270-4C16-9493-A8BFE6097404}" destId="{FE9C76E4-7306-4982-B3D4-685ED652DC7B}" srcOrd="3" destOrd="0" presId="urn:microsoft.com/office/officeart/2008/layout/VerticalCurvedList"/>
    <dgm:cxn modelId="{9E1BD80E-FA7D-4AB8-9921-F01ACD181360}" type="presParOf" srcId="{1497D90C-B270-4C16-9493-A8BFE6097404}" destId="{962658F4-84E0-4702-8628-5A53D7D13792}" srcOrd="4" destOrd="0" presId="urn:microsoft.com/office/officeart/2008/layout/VerticalCurvedList"/>
    <dgm:cxn modelId="{2AA78534-A03D-414D-94BA-56E4DB61678C}" type="presParOf" srcId="{962658F4-84E0-4702-8628-5A53D7D13792}" destId="{D3259CC5-B4B0-4135-A415-9CFD5CB4746A}" srcOrd="0" destOrd="0" presId="urn:microsoft.com/office/officeart/2008/layout/VerticalCurvedList"/>
    <dgm:cxn modelId="{17538658-CBBF-4713-88D1-29D7454C348B}" type="presParOf" srcId="{1497D90C-B270-4C16-9493-A8BFE6097404}" destId="{F8D74514-CAB4-4AC7-8E50-96F8DAC38BAD}" srcOrd="5" destOrd="0" presId="urn:microsoft.com/office/officeart/2008/layout/VerticalCurvedList"/>
    <dgm:cxn modelId="{B83F9CEC-3986-47F9-BB74-A00ECFC4F1F6}" type="presParOf" srcId="{1497D90C-B270-4C16-9493-A8BFE6097404}" destId="{092E1737-B8C8-44C9-A460-442456872B65}" srcOrd="6" destOrd="0" presId="urn:microsoft.com/office/officeart/2008/layout/VerticalCurvedList"/>
    <dgm:cxn modelId="{C25B43A7-9FFF-4E70-8791-93FC90880CB9}" type="presParOf" srcId="{092E1737-B8C8-44C9-A460-442456872B65}" destId="{96C3FC17-8094-44A1-8D1F-B4EF12DC8D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D0CAF8-91E4-466B-ABBA-A85B87AEFCD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35160557-2EA5-41F5-BD61-40B6D819F4DA}">
      <dgm:prSet phldrT="[Metin]"/>
      <dgm:spPr/>
      <dgm:t>
        <a:bodyPr/>
        <a:lstStyle/>
        <a:p>
          <a:r>
            <a:rPr lang="tr-TR" dirty="0" smtClean="0"/>
            <a:t>Hadi sinemaya gidelim</a:t>
          </a:r>
          <a:endParaRPr lang="tr-TR" dirty="0"/>
        </a:p>
      </dgm:t>
    </dgm:pt>
    <dgm:pt modelId="{D83F7D9C-D7D6-4D8F-A6DC-5550E386CB36}" type="parTrans" cxnId="{BE4727BF-6AE2-4E8E-98E5-006580306DF9}">
      <dgm:prSet/>
      <dgm:spPr/>
      <dgm:t>
        <a:bodyPr/>
        <a:lstStyle/>
        <a:p>
          <a:endParaRPr lang="tr-TR"/>
        </a:p>
      </dgm:t>
    </dgm:pt>
    <dgm:pt modelId="{3B670DEB-AFD4-4243-9B11-D1B5AE81C839}" type="sibTrans" cxnId="{BE4727BF-6AE2-4E8E-98E5-006580306DF9}">
      <dgm:prSet/>
      <dgm:spPr/>
      <dgm:t>
        <a:bodyPr/>
        <a:lstStyle/>
        <a:p>
          <a:endParaRPr lang="tr-TR"/>
        </a:p>
      </dgm:t>
    </dgm:pt>
    <dgm:pt modelId="{AC79C27B-7E43-47CE-B746-4FCE9F6A8183}">
      <dgm:prSet phldrT="[Metin]"/>
      <dgm:spPr/>
      <dgm:t>
        <a:bodyPr/>
        <a:lstStyle/>
        <a:p>
          <a:r>
            <a:rPr lang="tr-TR" dirty="0" smtClean="0"/>
            <a:t>Bu akşam halı sahada maç var</a:t>
          </a:r>
          <a:endParaRPr lang="tr-TR" dirty="0"/>
        </a:p>
      </dgm:t>
    </dgm:pt>
    <dgm:pt modelId="{085EE02E-F63D-4683-9884-322D95213245}" type="parTrans" cxnId="{E194495B-D198-4C7A-9907-8536D7D8AC28}">
      <dgm:prSet/>
      <dgm:spPr/>
      <dgm:t>
        <a:bodyPr/>
        <a:lstStyle/>
        <a:p>
          <a:endParaRPr lang="tr-TR"/>
        </a:p>
      </dgm:t>
    </dgm:pt>
    <dgm:pt modelId="{33EB439E-232F-42DA-8CFE-22AACFA2B282}" type="sibTrans" cxnId="{E194495B-D198-4C7A-9907-8536D7D8AC28}">
      <dgm:prSet/>
      <dgm:spPr/>
      <dgm:t>
        <a:bodyPr/>
        <a:lstStyle/>
        <a:p>
          <a:endParaRPr lang="tr-TR"/>
        </a:p>
      </dgm:t>
    </dgm:pt>
    <dgm:pt modelId="{1399AAFF-E10D-4DF3-9ABE-707D87E2E6E8}">
      <dgm:prSet phldrT="[Metin]"/>
      <dgm:spPr/>
      <dgm:t>
        <a:bodyPr/>
        <a:lstStyle/>
        <a:p>
          <a:r>
            <a:rPr lang="tr-TR" dirty="0" smtClean="0"/>
            <a:t>Bu gün dizim var</a:t>
          </a:r>
          <a:endParaRPr lang="tr-TR" dirty="0"/>
        </a:p>
      </dgm:t>
    </dgm:pt>
    <dgm:pt modelId="{7B15627C-082B-4597-B0D0-0B98C30313C4}" type="parTrans" cxnId="{70DB17A0-727C-454E-AD94-B41D6F47A142}">
      <dgm:prSet/>
      <dgm:spPr/>
      <dgm:t>
        <a:bodyPr/>
        <a:lstStyle/>
        <a:p>
          <a:endParaRPr lang="tr-TR"/>
        </a:p>
      </dgm:t>
    </dgm:pt>
    <dgm:pt modelId="{777A04DF-183F-460D-9EBE-76200AE463CF}" type="sibTrans" cxnId="{70DB17A0-727C-454E-AD94-B41D6F47A142}">
      <dgm:prSet/>
      <dgm:spPr/>
      <dgm:t>
        <a:bodyPr/>
        <a:lstStyle/>
        <a:p>
          <a:endParaRPr lang="tr-TR"/>
        </a:p>
      </dgm:t>
    </dgm:pt>
    <dgm:pt modelId="{194D39D0-3391-49F8-A5E2-6123EB097E39}" type="pres">
      <dgm:prSet presAssocID="{5CD0CAF8-91E4-466B-ABBA-A85B87AEFC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1497D90C-B270-4C16-9493-A8BFE6097404}" type="pres">
      <dgm:prSet presAssocID="{5CD0CAF8-91E4-466B-ABBA-A85B87AEFCD7}" presName="Name1" presStyleCnt="0"/>
      <dgm:spPr/>
    </dgm:pt>
    <dgm:pt modelId="{B5C7989B-096F-48CB-8AA8-9EE676A4C22D}" type="pres">
      <dgm:prSet presAssocID="{5CD0CAF8-91E4-466B-ABBA-A85B87AEFCD7}" presName="cycle" presStyleCnt="0"/>
      <dgm:spPr/>
    </dgm:pt>
    <dgm:pt modelId="{97DF128A-504B-4C6B-8229-CA20DF72A942}" type="pres">
      <dgm:prSet presAssocID="{5CD0CAF8-91E4-466B-ABBA-A85B87AEFCD7}" presName="srcNode" presStyleLbl="node1" presStyleIdx="0" presStyleCnt="3"/>
      <dgm:spPr/>
    </dgm:pt>
    <dgm:pt modelId="{BD01ED27-3479-486D-88BF-B59CF989BF48}" type="pres">
      <dgm:prSet presAssocID="{5CD0CAF8-91E4-466B-ABBA-A85B87AEFCD7}" presName="conn" presStyleLbl="parChTrans1D2" presStyleIdx="0" presStyleCnt="1"/>
      <dgm:spPr/>
      <dgm:t>
        <a:bodyPr/>
        <a:lstStyle/>
        <a:p>
          <a:endParaRPr lang="tr-TR"/>
        </a:p>
      </dgm:t>
    </dgm:pt>
    <dgm:pt modelId="{370C733F-629A-44C1-B9A9-553A98DBBE70}" type="pres">
      <dgm:prSet presAssocID="{5CD0CAF8-91E4-466B-ABBA-A85B87AEFCD7}" presName="extraNode" presStyleLbl="node1" presStyleIdx="0" presStyleCnt="3"/>
      <dgm:spPr/>
    </dgm:pt>
    <dgm:pt modelId="{8AD3A2BA-45A2-4ED1-82FB-79D2B256F393}" type="pres">
      <dgm:prSet presAssocID="{5CD0CAF8-91E4-466B-ABBA-A85B87AEFCD7}" presName="dstNode" presStyleLbl="node1" presStyleIdx="0" presStyleCnt="3"/>
      <dgm:spPr/>
    </dgm:pt>
    <dgm:pt modelId="{A4FA5B44-B09A-4343-A51F-2B8A85700688}" type="pres">
      <dgm:prSet presAssocID="{35160557-2EA5-41F5-BD61-40B6D819F4D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A2B49B-B909-4B05-9B5E-F119ED30BE4B}" type="pres">
      <dgm:prSet presAssocID="{35160557-2EA5-41F5-BD61-40B6D819F4DA}" presName="accent_1" presStyleCnt="0"/>
      <dgm:spPr/>
    </dgm:pt>
    <dgm:pt modelId="{60342922-4477-4A49-9961-7849B6B47D81}" type="pres">
      <dgm:prSet presAssocID="{35160557-2EA5-41F5-BD61-40B6D819F4DA}" presName="accentRepeatNode" presStyleLbl="solidFgAcc1" presStyleIdx="0" presStyleCnt="3"/>
      <dgm:spPr/>
    </dgm:pt>
    <dgm:pt modelId="{FE9C76E4-7306-4982-B3D4-685ED652DC7B}" type="pres">
      <dgm:prSet presAssocID="{AC79C27B-7E43-47CE-B746-4FCE9F6A818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2658F4-84E0-4702-8628-5A53D7D13792}" type="pres">
      <dgm:prSet presAssocID="{AC79C27B-7E43-47CE-B746-4FCE9F6A8183}" presName="accent_2" presStyleCnt="0"/>
      <dgm:spPr/>
    </dgm:pt>
    <dgm:pt modelId="{D3259CC5-B4B0-4135-A415-9CFD5CB4746A}" type="pres">
      <dgm:prSet presAssocID="{AC79C27B-7E43-47CE-B746-4FCE9F6A8183}" presName="accentRepeatNode" presStyleLbl="solidFgAcc1" presStyleIdx="1" presStyleCnt="3"/>
      <dgm:spPr/>
    </dgm:pt>
    <dgm:pt modelId="{F8D74514-CAB4-4AC7-8E50-96F8DAC38BAD}" type="pres">
      <dgm:prSet presAssocID="{1399AAFF-E10D-4DF3-9ABE-707D87E2E6E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2E1737-B8C8-44C9-A460-442456872B65}" type="pres">
      <dgm:prSet presAssocID="{1399AAFF-E10D-4DF3-9ABE-707D87E2E6E8}" presName="accent_3" presStyleCnt="0"/>
      <dgm:spPr/>
    </dgm:pt>
    <dgm:pt modelId="{96C3FC17-8094-44A1-8D1F-B4EF12DC8DDD}" type="pres">
      <dgm:prSet presAssocID="{1399AAFF-E10D-4DF3-9ABE-707D87E2E6E8}" presName="accentRepeatNode" presStyleLbl="solidFgAcc1" presStyleIdx="2" presStyleCnt="3"/>
      <dgm:spPr/>
    </dgm:pt>
  </dgm:ptLst>
  <dgm:cxnLst>
    <dgm:cxn modelId="{98B3EF20-4754-4FAB-92FC-27F65D894A45}" type="presOf" srcId="{35160557-2EA5-41F5-BD61-40B6D819F4DA}" destId="{A4FA5B44-B09A-4343-A51F-2B8A85700688}" srcOrd="0" destOrd="0" presId="urn:microsoft.com/office/officeart/2008/layout/VerticalCurvedList"/>
    <dgm:cxn modelId="{70DB17A0-727C-454E-AD94-B41D6F47A142}" srcId="{5CD0CAF8-91E4-466B-ABBA-A85B87AEFCD7}" destId="{1399AAFF-E10D-4DF3-9ABE-707D87E2E6E8}" srcOrd="2" destOrd="0" parTransId="{7B15627C-082B-4597-B0D0-0B98C30313C4}" sibTransId="{777A04DF-183F-460D-9EBE-76200AE463CF}"/>
    <dgm:cxn modelId="{BE4727BF-6AE2-4E8E-98E5-006580306DF9}" srcId="{5CD0CAF8-91E4-466B-ABBA-A85B87AEFCD7}" destId="{35160557-2EA5-41F5-BD61-40B6D819F4DA}" srcOrd="0" destOrd="0" parTransId="{D83F7D9C-D7D6-4D8F-A6DC-5550E386CB36}" sibTransId="{3B670DEB-AFD4-4243-9B11-D1B5AE81C839}"/>
    <dgm:cxn modelId="{5A0D4456-5A6C-4BA7-9981-8E09EAF10F3F}" type="presOf" srcId="{5CD0CAF8-91E4-466B-ABBA-A85B87AEFCD7}" destId="{194D39D0-3391-49F8-A5E2-6123EB097E39}" srcOrd="0" destOrd="0" presId="urn:microsoft.com/office/officeart/2008/layout/VerticalCurvedList"/>
    <dgm:cxn modelId="{8EEEBEB5-D9CA-41F2-BE5A-8E77FF5C0CEA}" type="presOf" srcId="{3B670DEB-AFD4-4243-9B11-D1B5AE81C839}" destId="{BD01ED27-3479-486D-88BF-B59CF989BF48}" srcOrd="0" destOrd="0" presId="urn:microsoft.com/office/officeart/2008/layout/VerticalCurvedList"/>
    <dgm:cxn modelId="{E194495B-D198-4C7A-9907-8536D7D8AC28}" srcId="{5CD0CAF8-91E4-466B-ABBA-A85B87AEFCD7}" destId="{AC79C27B-7E43-47CE-B746-4FCE9F6A8183}" srcOrd="1" destOrd="0" parTransId="{085EE02E-F63D-4683-9884-322D95213245}" sibTransId="{33EB439E-232F-42DA-8CFE-22AACFA2B282}"/>
    <dgm:cxn modelId="{6E9CE669-E6DB-4AC6-8191-E73A93D59C77}" type="presOf" srcId="{AC79C27B-7E43-47CE-B746-4FCE9F6A8183}" destId="{FE9C76E4-7306-4982-B3D4-685ED652DC7B}" srcOrd="0" destOrd="0" presId="urn:microsoft.com/office/officeart/2008/layout/VerticalCurvedList"/>
    <dgm:cxn modelId="{57353600-E504-450D-A7F5-ADF61A29D34A}" type="presOf" srcId="{1399AAFF-E10D-4DF3-9ABE-707D87E2E6E8}" destId="{F8D74514-CAB4-4AC7-8E50-96F8DAC38BAD}" srcOrd="0" destOrd="0" presId="urn:microsoft.com/office/officeart/2008/layout/VerticalCurvedList"/>
    <dgm:cxn modelId="{8D8110B4-BD94-41C2-A476-EEC17D08EF1B}" type="presParOf" srcId="{194D39D0-3391-49F8-A5E2-6123EB097E39}" destId="{1497D90C-B270-4C16-9493-A8BFE6097404}" srcOrd="0" destOrd="0" presId="urn:microsoft.com/office/officeart/2008/layout/VerticalCurvedList"/>
    <dgm:cxn modelId="{5F20593B-82AC-4E13-86CC-46385574E2FD}" type="presParOf" srcId="{1497D90C-B270-4C16-9493-A8BFE6097404}" destId="{B5C7989B-096F-48CB-8AA8-9EE676A4C22D}" srcOrd="0" destOrd="0" presId="urn:microsoft.com/office/officeart/2008/layout/VerticalCurvedList"/>
    <dgm:cxn modelId="{CD288487-A72F-4715-9E53-A3CA3BDB21D8}" type="presParOf" srcId="{B5C7989B-096F-48CB-8AA8-9EE676A4C22D}" destId="{97DF128A-504B-4C6B-8229-CA20DF72A942}" srcOrd="0" destOrd="0" presId="urn:microsoft.com/office/officeart/2008/layout/VerticalCurvedList"/>
    <dgm:cxn modelId="{B1496C82-EBFD-4D38-A8C9-4C7039E2382F}" type="presParOf" srcId="{B5C7989B-096F-48CB-8AA8-9EE676A4C22D}" destId="{BD01ED27-3479-486D-88BF-B59CF989BF48}" srcOrd="1" destOrd="0" presId="urn:microsoft.com/office/officeart/2008/layout/VerticalCurvedList"/>
    <dgm:cxn modelId="{7D1628BA-8889-41D9-8290-7F709B337C43}" type="presParOf" srcId="{B5C7989B-096F-48CB-8AA8-9EE676A4C22D}" destId="{370C733F-629A-44C1-B9A9-553A98DBBE70}" srcOrd="2" destOrd="0" presId="urn:microsoft.com/office/officeart/2008/layout/VerticalCurvedList"/>
    <dgm:cxn modelId="{D3BF859A-3DE0-4FBD-AC9F-9E22DA61E61A}" type="presParOf" srcId="{B5C7989B-096F-48CB-8AA8-9EE676A4C22D}" destId="{8AD3A2BA-45A2-4ED1-82FB-79D2B256F393}" srcOrd="3" destOrd="0" presId="urn:microsoft.com/office/officeart/2008/layout/VerticalCurvedList"/>
    <dgm:cxn modelId="{C43CE9E7-976A-4D7B-99C2-49795245903D}" type="presParOf" srcId="{1497D90C-B270-4C16-9493-A8BFE6097404}" destId="{A4FA5B44-B09A-4343-A51F-2B8A85700688}" srcOrd="1" destOrd="0" presId="urn:microsoft.com/office/officeart/2008/layout/VerticalCurvedList"/>
    <dgm:cxn modelId="{875F611B-4DCB-4DD0-B459-78E39A792E77}" type="presParOf" srcId="{1497D90C-B270-4C16-9493-A8BFE6097404}" destId="{02A2B49B-B909-4B05-9B5E-F119ED30BE4B}" srcOrd="2" destOrd="0" presId="urn:microsoft.com/office/officeart/2008/layout/VerticalCurvedList"/>
    <dgm:cxn modelId="{F544C9A4-A84E-4136-A95F-C33FB446C180}" type="presParOf" srcId="{02A2B49B-B909-4B05-9B5E-F119ED30BE4B}" destId="{60342922-4477-4A49-9961-7849B6B47D81}" srcOrd="0" destOrd="0" presId="urn:microsoft.com/office/officeart/2008/layout/VerticalCurvedList"/>
    <dgm:cxn modelId="{CBB70DF7-F17A-4E84-8E21-D8D7935A3E93}" type="presParOf" srcId="{1497D90C-B270-4C16-9493-A8BFE6097404}" destId="{FE9C76E4-7306-4982-B3D4-685ED652DC7B}" srcOrd="3" destOrd="0" presId="urn:microsoft.com/office/officeart/2008/layout/VerticalCurvedList"/>
    <dgm:cxn modelId="{F19C0374-A12E-47D0-BEDC-F5DC42A3544E}" type="presParOf" srcId="{1497D90C-B270-4C16-9493-A8BFE6097404}" destId="{962658F4-84E0-4702-8628-5A53D7D13792}" srcOrd="4" destOrd="0" presId="urn:microsoft.com/office/officeart/2008/layout/VerticalCurvedList"/>
    <dgm:cxn modelId="{BEBECCDB-1E37-467E-B1A7-5C958C3769ED}" type="presParOf" srcId="{962658F4-84E0-4702-8628-5A53D7D13792}" destId="{D3259CC5-B4B0-4135-A415-9CFD5CB4746A}" srcOrd="0" destOrd="0" presId="urn:microsoft.com/office/officeart/2008/layout/VerticalCurvedList"/>
    <dgm:cxn modelId="{9E6406F9-FECB-4FBF-92A2-5F091666F0B0}" type="presParOf" srcId="{1497D90C-B270-4C16-9493-A8BFE6097404}" destId="{F8D74514-CAB4-4AC7-8E50-96F8DAC38BAD}" srcOrd="5" destOrd="0" presId="urn:microsoft.com/office/officeart/2008/layout/VerticalCurvedList"/>
    <dgm:cxn modelId="{90155C3D-7770-419B-89DF-30F50DEAA871}" type="presParOf" srcId="{1497D90C-B270-4C16-9493-A8BFE6097404}" destId="{092E1737-B8C8-44C9-A460-442456872B65}" srcOrd="6" destOrd="0" presId="urn:microsoft.com/office/officeart/2008/layout/VerticalCurvedList"/>
    <dgm:cxn modelId="{027978B1-24FE-430E-81FD-2C859F6E24D2}" type="presParOf" srcId="{092E1737-B8C8-44C9-A460-442456872B65}" destId="{96C3FC17-8094-44A1-8D1F-B4EF12DC8D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CC0226-8933-4E18-99E7-8ED713950B97}" type="doc">
      <dgm:prSet loTypeId="urn:microsoft.com/office/officeart/2005/8/layout/chevron2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881B5249-9860-4280-83C2-4F82B382816D}">
      <dgm:prSet phldrT="[Metin]"/>
      <dgm:spPr/>
      <dgm:t>
        <a:bodyPr/>
        <a:lstStyle/>
        <a:p>
          <a:r>
            <a:rPr lang="tr-TR" dirty="0" smtClean="0"/>
            <a:t>Verimli</a:t>
          </a:r>
          <a:endParaRPr lang="tr-TR" dirty="0"/>
        </a:p>
      </dgm:t>
    </dgm:pt>
    <dgm:pt modelId="{D19285C8-65E5-4C9F-A444-433089A50668}" type="parTrans" cxnId="{4DDE06DA-FD30-4CC5-AC28-6FCDE0A590ED}">
      <dgm:prSet/>
      <dgm:spPr/>
      <dgm:t>
        <a:bodyPr/>
        <a:lstStyle/>
        <a:p>
          <a:endParaRPr lang="tr-TR"/>
        </a:p>
      </dgm:t>
    </dgm:pt>
    <dgm:pt modelId="{75471032-B55F-4DEF-9F05-01D22F2A31EB}" type="sibTrans" cxnId="{4DDE06DA-FD30-4CC5-AC28-6FCDE0A590ED}">
      <dgm:prSet/>
      <dgm:spPr/>
      <dgm:t>
        <a:bodyPr/>
        <a:lstStyle/>
        <a:p>
          <a:endParaRPr lang="tr-TR"/>
        </a:p>
      </dgm:t>
    </dgm:pt>
    <dgm:pt modelId="{3C09CB5C-1FF1-479F-AA14-0075CB28DEFC}">
      <dgm:prSet phldrT="[Metin]"/>
      <dgm:spPr/>
      <dgm:t>
        <a:bodyPr/>
        <a:lstStyle/>
        <a:p>
          <a:r>
            <a:rPr lang="tr-TR" dirty="0" smtClean="0"/>
            <a:t>Amaçlarınızı belirlemek</a:t>
          </a:r>
          <a:endParaRPr lang="tr-TR" dirty="0"/>
        </a:p>
      </dgm:t>
    </dgm:pt>
    <dgm:pt modelId="{77782D08-FE3F-46DB-B832-93FE17BC4327}" type="parTrans" cxnId="{BC4400E3-B9CF-472A-8DA4-A39C4A92265D}">
      <dgm:prSet/>
      <dgm:spPr/>
      <dgm:t>
        <a:bodyPr/>
        <a:lstStyle/>
        <a:p>
          <a:endParaRPr lang="tr-TR"/>
        </a:p>
      </dgm:t>
    </dgm:pt>
    <dgm:pt modelId="{2BC62FC5-916C-45C3-9182-050BCF80ADC6}" type="sibTrans" cxnId="{BC4400E3-B9CF-472A-8DA4-A39C4A92265D}">
      <dgm:prSet/>
      <dgm:spPr/>
      <dgm:t>
        <a:bodyPr/>
        <a:lstStyle/>
        <a:p>
          <a:endParaRPr lang="tr-TR"/>
        </a:p>
      </dgm:t>
    </dgm:pt>
    <dgm:pt modelId="{09683529-0F91-41B8-BAD2-7A79A6081693}">
      <dgm:prSet phldrT="[Metin]"/>
      <dgm:spPr/>
      <dgm:t>
        <a:bodyPr/>
        <a:lstStyle/>
        <a:p>
          <a:r>
            <a:rPr lang="tr-TR" dirty="0" smtClean="0"/>
            <a:t>Planlı çalışmak</a:t>
          </a:r>
          <a:endParaRPr lang="tr-TR" dirty="0"/>
        </a:p>
      </dgm:t>
    </dgm:pt>
    <dgm:pt modelId="{BC8315BB-2DE8-4FAB-9DDD-9D65F9251CC0}" type="parTrans" cxnId="{DE413760-D9B0-4646-86B9-8567E2AD2924}">
      <dgm:prSet/>
      <dgm:spPr/>
      <dgm:t>
        <a:bodyPr/>
        <a:lstStyle/>
        <a:p>
          <a:endParaRPr lang="tr-TR"/>
        </a:p>
      </dgm:t>
    </dgm:pt>
    <dgm:pt modelId="{99E48943-9D65-4F09-959D-E8CCAB4B5CDD}" type="sibTrans" cxnId="{DE413760-D9B0-4646-86B9-8567E2AD2924}">
      <dgm:prSet/>
      <dgm:spPr/>
      <dgm:t>
        <a:bodyPr/>
        <a:lstStyle/>
        <a:p>
          <a:endParaRPr lang="tr-TR"/>
        </a:p>
      </dgm:t>
    </dgm:pt>
    <dgm:pt modelId="{FEA2788C-A38F-4D4E-80FD-454483ABF95A}">
      <dgm:prSet phldrT="[Metin]"/>
      <dgm:spPr/>
      <dgm:t>
        <a:bodyPr/>
        <a:lstStyle/>
        <a:p>
          <a:r>
            <a:rPr lang="tr-TR" dirty="0" smtClean="0"/>
            <a:t>Ders</a:t>
          </a:r>
          <a:endParaRPr lang="tr-TR" dirty="0"/>
        </a:p>
      </dgm:t>
    </dgm:pt>
    <dgm:pt modelId="{A1677AFB-31F8-47AD-8AA9-4F8D365B3F8E}" type="parTrans" cxnId="{9A1599A4-00D1-4CF6-8BC0-1F375F3B686E}">
      <dgm:prSet/>
      <dgm:spPr/>
      <dgm:t>
        <a:bodyPr/>
        <a:lstStyle/>
        <a:p>
          <a:endParaRPr lang="tr-TR"/>
        </a:p>
      </dgm:t>
    </dgm:pt>
    <dgm:pt modelId="{2D523ED1-601E-46EB-89F3-FF83B2D89CC8}" type="sibTrans" cxnId="{9A1599A4-00D1-4CF6-8BC0-1F375F3B686E}">
      <dgm:prSet/>
      <dgm:spPr/>
      <dgm:t>
        <a:bodyPr/>
        <a:lstStyle/>
        <a:p>
          <a:endParaRPr lang="tr-TR"/>
        </a:p>
      </dgm:t>
    </dgm:pt>
    <dgm:pt modelId="{A68F762E-BC38-4C9A-92E0-116CEF06DDC2}">
      <dgm:prSet phldrT="[Metin]"/>
      <dgm:spPr/>
      <dgm:t>
        <a:bodyPr/>
        <a:lstStyle/>
        <a:p>
          <a:r>
            <a:rPr lang="tr-TR" dirty="0" smtClean="0"/>
            <a:t>Zamanı verimli kullanmak</a:t>
          </a:r>
          <a:endParaRPr lang="tr-TR" dirty="0"/>
        </a:p>
      </dgm:t>
    </dgm:pt>
    <dgm:pt modelId="{50D890A2-5EB5-410A-A23A-9DBC3A501A99}" type="parTrans" cxnId="{3DEDD457-B26B-4C55-9E17-B84A5313F6F1}">
      <dgm:prSet/>
      <dgm:spPr/>
      <dgm:t>
        <a:bodyPr/>
        <a:lstStyle/>
        <a:p>
          <a:endParaRPr lang="tr-TR"/>
        </a:p>
      </dgm:t>
    </dgm:pt>
    <dgm:pt modelId="{673D7C0F-58A6-4442-B6DD-0F7F71C7C2CD}" type="sibTrans" cxnId="{3DEDD457-B26B-4C55-9E17-B84A5313F6F1}">
      <dgm:prSet/>
      <dgm:spPr/>
      <dgm:t>
        <a:bodyPr/>
        <a:lstStyle/>
        <a:p>
          <a:endParaRPr lang="tr-TR"/>
        </a:p>
      </dgm:t>
    </dgm:pt>
    <dgm:pt modelId="{EC7240E2-D6E6-4D5B-ADD0-737B7698A11C}">
      <dgm:prSet phldrT="[Metin]"/>
      <dgm:spPr/>
      <dgm:t>
        <a:bodyPr/>
        <a:lstStyle/>
        <a:p>
          <a:r>
            <a:rPr lang="tr-TR" dirty="0" smtClean="0"/>
            <a:t>Verimi azaltıcı etkenleri ortadan kaldırmak</a:t>
          </a:r>
          <a:endParaRPr lang="tr-TR" dirty="0"/>
        </a:p>
      </dgm:t>
    </dgm:pt>
    <dgm:pt modelId="{70C40905-3C88-4082-8F77-5146837F3770}" type="parTrans" cxnId="{B81BC84D-71FE-4380-804B-891497DF671E}">
      <dgm:prSet/>
      <dgm:spPr/>
      <dgm:t>
        <a:bodyPr/>
        <a:lstStyle/>
        <a:p>
          <a:endParaRPr lang="tr-TR"/>
        </a:p>
      </dgm:t>
    </dgm:pt>
    <dgm:pt modelId="{596659B1-90A6-4569-A97F-ADABBC8FFD17}" type="sibTrans" cxnId="{B81BC84D-71FE-4380-804B-891497DF671E}">
      <dgm:prSet/>
      <dgm:spPr/>
      <dgm:t>
        <a:bodyPr/>
        <a:lstStyle/>
        <a:p>
          <a:endParaRPr lang="tr-TR"/>
        </a:p>
      </dgm:t>
    </dgm:pt>
    <dgm:pt modelId="{E5108A21-6822-41AC-8A7A-A0E901274B64}">
      <dgm:prSet phldrT="[Metin]"/>
      <dgm:spPr/>
      <dgm:t>
        <a:bodyPr/>
        <a:lstStyle/>
        <a:p>
          <a:r>
            <a:rPr lang="tr-TR" dirty="0" smtClean="0"/>
            <a:t>Çalışma</a:t>
          </a:r>
          <a:endParaRPr lang="tr-TR" dirty="0"/>
        </a:p>
      </dgm:t>
    </dgm:pt>
    <dgm:pt modelId="{5D8AB4DD-40BE-4FA9-B312-B9616FA3F6F7}" type="parTrans" cxnId="{C302BE83-EEDA-491B-A937-ACE87F5DEA12}">
      <dgm:prSet/>
      <dgm:spPr/>
      <dgm:t>
        <a:bodyPr/>
        <a:lstStyle/>
        <a:p>
          <a:endParaRPr lang="tr-TR"/>
        </a:p>
      </dgm:t>
    </dgm:pt>
    <dgm:pt modelId="{6340CCE7-85EC-4A7B-B8FE-6D9E00621625}" type="sibTrans" cxnId="{C302BE83-EEDA-491B-A937-ACE87F5DEA12}">
      <dgm:prSet/>
      <dgm:spPr/>
      <dgm:t>
        <a:bodyPr/>
        <a:lstStyle/>
        <a:p>
          <a:endParaRPr lang="tr-TR"/>
        </a:p>
      </dgm:t>
    </dgm:pt>
    <dgm:pt modelId="{9197F47F-92D5-42B0-ABCE-900C0D09522F}">
      <dgm:prSet phldrT="[Metin]"/>
      <dgm:spPr/>
      <dgm:t>
        <a:bodyPr/>
        <a:lstStyle/>
        <a:p>
          <a:r>
            <a:rPr lang="tr-TR" dirty="0" smtClean="0"/>
            <a:t>Uygun bir çalışma ortamı hazırlamak</a:t>
          </a:r>
          <a:endParaRPr lang="tr-TR" dirty="0"/>
        </a:p>
      </dgm:t>
    </dgm:pt>
    <dgm:pt modelId="{956BA177-6751-40A8-A795-92C76365DC8E}" type="parTrans" cxnId="{00EB8950-2B8C-45C8-8275-BDFDE80049B0}">
      <dgm:prSet/>
      <dgm:spPr/>
      <dgm:t>
        <a:bodyPr/>
        <a:lstStyle/>
        <a:p>
          <a:endParaRPr lang="tr-TR"/>
        </a:p>
      </dgm:t>
    </dgm:pt>
    <dgm:pt modelId="{E3B79D60-DB85-4452-A95E-05C8009BFC42}" type="sibTrans" cxnId="{00EB8950-2B8C-45C8-8275-BDFDE80049B0}">
      <dgm:prSet/>
      <dgm:spPr/>
      <dgm:t>
        <a:bodyPr/>
        <a:lstStyle/>
        <a:p>
          <a:endParaRPr lang="tr-TR"/>
        </a:p>
      </dgm:t>
    </dgm:pt>
    <dgm:pt modelId="{1B37D52B-493F-4B90-93F1-10A3C0BD4CF3}">
      <dgm:prSet phldrT="[Metin]"/>
      <dgm:spPr/>
      <dgm:t>
        <a:bodyPr/>
        <a:lstStyle/>
        <a:p>
          <a:r>
            <a:rPr lang="tr-TR" dirty="0" smtClean="0"/>
            <a:t>Dikkati uyanık tutmak</a:t>
          </a:r>
          <a:endParaRPr lang="tr-TR" dirty="0"/>
        </a:p>
      </dgm:t>
    </dgm:pt>
    <dgm:pt modelId="{078CD5E3-FBD9-4B39-A0F0-DFC55C3957B9}" type="parTrans" cxnId="{194AD06E-0F6D-4E6D-8E28-6A40D95B1CC6}">
      <dgm:prSet/>
      <dgm:spPr/>
      <dgm:t>
        <a:bodyPr/>
        <a:lstStyle/>
        <a:p>
          <a:endParaRPr lang="tr-TR"/>
        </a:p>
      </dgm:t>
    </dgm:pt>
    <dgm:pt modelId="{039D6B63-E4A7-4CE6-AC5B-6DA756D945B3}" type="sibTrans" cxnId="{194AD06E-0F6D-4E6D-8E28-6A40D95B1CC6}">
      <dgm:prSet/>
      <dgm:spPr/>
      <dgm:t>
        <a:bodyPr/>
        <a:lstStyle/>
        <a:p>
          <a:endParaRPr lang="tr-TR"/>
        </a:p>
      </dgm:t>
    </dgm:pt>
    <dgm:pt modelId="{6B4B473F-FDDD-410C-8E46-56F2FF0C4445}" type="pres">
      <dgm:prSet presAssocID="{19CC0226-8933-4E18-99E7-8ED713950B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A9556AF-82F0-4146-B809-F5534F6CDFB2}" type="pres">
      <dgm:prSet presAssocID="{881B5249-9860-4280-83C2-4F82B382816D}" presName="composite" presStyleCnt="0"/>
      <dgm:spPr/>
    </dgm:pt>
    <dgm:pt modelId="{884B0F45-196D-4935-BD89-DF5BF56141A8}" type="pres">
      <dgm:prSet presAssocID="{881B5249-9860-4280-83C2-4F82B382816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CA4896-93AD-44C2-9EC4-6D79E332D2CA}" type="pres">
      <dgm:prSet presAssocID="{881B5249-9860-4280-83C2-4F82B382816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DBB301-D619-4B62-8DB6-4837893A78B0}" type="pres">
      <dgm:prSet presAssocID="{75471032-B55F-4DEF-9F05-01D22F2A31EB}" presName="sp" presStyleCnt="0"/>
      <dgm:spPr/>
    </dgm:pt>
    <dgm:pt modelId="{F777821D-59A6-4116-B50B-27BC4E8DA7D7}" type="pres">
      <dgm:prSet presAssocID="{FEA2788C-A38F-4D4E-80FD-454483ABF95A}" presName="composite" presStyleCnt="0"/>
      <dgm:spPr/>
    </dgm:pt>
    <dgm:pt modelId="{78C6D834-D731-4277-BC3C-F3363B97340B}" type="pres">
      <dgm:prSet presAssocID="{FEA2788C-A38F-4D4E-80FD-454483ABF95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E23EC2-A955-49E1-88CD-93CB614A110F}" type="pres">
      <dgm:prSet presAssocID="{FEA2788C-A38F-4D4E-80FD-454483ABF95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EB8005-46E4-4760-BFE3-E21BB778D0B5}" type="pres">
      <dgm:prSet presAssocID="{2D523ED1-601E-46EB-89F3-FF83B2D89CC8}" presName="sp" presStyleCnt="0"/>
      <dgm:spPr/>
    </dgm:pt>
    <dgm:pt modelId="{839EB8E7-8A75-4B71-AE48-4E9A4C5C1CCB}" type="pres">
      <dgm:prSet presAssocID="{E5108A21-6822-41AC-8A7A-A0E901274B64}" presName="composite" presStyleCnt="0"/>
      <dgm:spPr/>
    </dgm:pt>
    <dgm:pt modelId="{4817A952-F6E5-472A-901B-9063CCB155F4}" type="pres">
      <dgm:prSet presAssocID="{E5108A21-6822-41AC-8A7A-A0E901274B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394061-28F9-4A19-9428-1D0C1D65385C}" type="pres">
      <dgm:prSet presAssocID="{E5108A21-6822-41AC-8A7A-A0E901274B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ABCE000-C848-4714-A018-35DE4B973582}" type="presOf" srcId="{3C09CB5C-1FF1-479F-AA14-0075CB28DEFC}" destId="{6ECA4896-93AD-44C2-9EC4-6D79E332D2CA}" srcOrd="0" destOrd="0" presId="urn:microsoft.com/office/officeart/2005/8/layout/chevron2"/>
    <dgm:cxn modelId="{2085FA35-0BAC-492B-BC1D-DE245A288581}" type="presOf" srcId="{1B37D52B-493F-4B90-93F1-10A3C0BD4CF3}" destId="{CE394061-28F9-4A19-9428-1D0C1D65385C}" srcOrd="0" destOrd="1" presId="urn:microsoft.com/office/officeart/2005/8/layout/chevron2"/>
    <dgm:cxn modelId="{4DDE06DA-FD30-4CC5-AC28-6FCDE0A590ED}" srcId="{19CC0226-8933-4E18-99E7-8ED713950B97}" destId="{881B5249-9860-4280-83C2-4F82B382816D}" srcOrd="0" destOrd="0" parTransId="{D19285C8-65E5-4C9F-A444-433089A50668}" sibTransId="{75471032-B55F-4DEF-9F05-01D22F2A31EB}"/>
    <dgm:cxn modelId="{B81BC84D-71FE-4380-804B-891497DF671E}" srcId="{FEA2788C-A38F-4D4E-80FD-454483ABF95A}" destId="{EC7240E2-D6E6-4D5B-ADD0-737B7698A11C}" srcOrd="1" destOrd="0" parTransId="{70C40905-3C88-4082-8F77-5146837F3770}" sibTransId="{596659B1-90A6-4569-A97F-ADABBC8FFD17}"/>
    <dgm:cxn modelId="{E5DEDE63-F062-438B-9124-248A608576AA}" type="presOf" srcId="{881B5249-9860-4280-83C2-4F82B382816D}" destId="{884B0F45-196D-4935-BD89-DF5BF56141A8}" srcOrd="0" destOrd="0" presId="urn:microsoft.com/office/officeart/2005/8/layout/chevron2"/>
    <dgm:cxn modelId="{66BD910C-F3A9-46E6-9285-4807FCBE9360}" type="presOf" srcId="{19CC0226-8933-4E18-99E7-8ED713950B97}" destId="{6B4B473F-FDDD-410C-8E46-56F2FF0C4445}" srcOrd="0" destOrd="0" presId="urn:microsoft.com/office/officeart/2005/8/layout/chevron2"/>
    <dgm:cxn modelId="{839D9673-F1B4-49DC-A2DF-B959BF559BF3}" type="presOf" srcId="{FEA2788C-A38F-4D4E-80FD-454483ABF95A}" destId="{78C6D834-D731-4277-BC3C-F3363B97340B}" srcOrd="0" destOrd="0" presId="urn:microsoft.com/office/officeart/2005/8/layout/chevron2"/>
    <dgm:cxn modelId="{7D38F27D-87AD-4F5A-8B04-C3A9920EDC3D}" type="presOf" srcId="{EC7240E2-D6E6-4D5B-ADD0-737B7698A11C}" destId="{CCE23EC2-A955-49E1-88CD-93CB614A110F}" srcOrd="0" destOrd="1" presId="urn:microsoft.com/office/officeart/2005/8/layout/chevron2"/>
    <dgm:cxn modelId="{B94F7221-4275-42F6-A86C-5288414A9D9D}" type="presOf" srcId="{09683529-0F91-41B8-BAD2-7A79A6081693}" destId="{6ECA4896-93AD-44C2-9EC4-6D79E332D2CA}" srcOrd="0" destOrd="1" presId="urn:microsoft.com/office/officeart/2005/8/layout/chevron2"/>
    <dgm:cxn modelId="{C302BE83-EEDA-491B-A937-ACE87F5DEA12}" srcId="{19CC0226-8933-4E18-99E7-8ED713950B97}" destId="{E5108A21-6822-41AC-8A7A-A0E901274B64}" srcOrd="2" destOrd="0" parTransId="{5D8AB4DD-40BE-4FA9-B312-B9616FA3F6F7}" sibTransId="{6340CCE7-85EC-4A7B-B8FE-6D9E00621625}"/>
    <dgm:cxn modelId="{00EB8950-2B8C-45C8-8275-BDFDE80049B0}" srcId="{E5108A21-6822-41AC-8A7A-A0E901274B64}" destId="{9197F47F-92D5-42B0-ABCE-900C0D09522F}" srcOrd="0" destOrd="0" parTransId="{956BA177-6751-40A8-A795-92C76365DC8E}" sibTransId="{E3B79D60-DB85-4452-A95E-05C8009BFC42}"/>
    <dgm:cxn modelId="{9A1599A4-00D1-4CF6-8BC0-1F375F3B686E}" srcId="{19CC0226-8933-4E18-99E7-8ED713950B97}" destId="{FEA2788C-A38F-4D4E-80FD-454483ABF95A}" srcOrd="1" destOrd="0" parTransId="{A1677AFB-31F8-47AD-8AA9-4F8D365B3F8E}" sibTransId="{2D523ED1-601E-46EB-89F3-FF83B2D89CC8}"/>
    <dgm:cxn modelId="{78DC3D0E-1EC1-425C-BFDF-70A4F1D1C33D}" type="presOf" srcId="{E5108A21-6822-41AC-8A7A-A0E901274B64}" destId="{4817A952-F6E5-472A-901B-9063CCB155F4}" srcOrd="0" destOrd="0" presId="urn:microsoft.com/office/officeart/2005/8/layout/chevron2"/>
    <dgm:cxn modelId="{194AD06E-0F6D-4E6D-8E28-6A40D95B1CC6}" srcId="{E5108A21-6822-41AC-8A7A-A0E901274B64}" destId="{1B37D52B-493F-4B90-93F1-10A3C0BD4CF3}" srcOrd="1" destOrd="0" parTransId="{078CD5E3-FBD9-4B39-A0F0-DFC55C3957B9}" sibTransId="{039D6B63-E4A7-4CE6-AC5B-6DA756D945B3}"/>
    <dgm:cxn modelId="{3DEDD457-B26B-4C55-9E17-B84A5313F6F1}" srcId="{FEA2788C-A38F-4D4E-80FD-454483ABF95A}" destId="{A68F762E-BC38-4C9A-92E0-116CEF06DDC2}" srcOrd="0" destOrd="0" parTransId="{50D890A2-5EB5-410A-A23A-9DBC3A501A99}" sibTransId="{673D7C0F-58A6-4442-B6DD-0F7F71C7C2CD}"/>
    <dgm:cxn modelId="{BC4400E3-B9CF-472A-8DA4-A39C4A92265D}" srcId="{881B5249-9860-4280-83C2-4F82B382816D}" destId="{3C09CB5C-1FF1-479F-AA14-0075CB28DEFC}" srcOrd="0" destOrd="0" parTransId="{77782D08-FE3F-46DB-B832-93FE17BC4327}" sibTransId="{2BC62FC5-916C-45C3-9182-050BCF80ADC6}"/>
    <dgm:cxn modelId="{392CED62-F811-48B5-92A3-64B39642A772}" type="presOf" srcId="{A68F762E-BC38-4C9A-92E0-116CEF06DDC2}" destId="{CCE23EC2-A955-49E1-88CD-93CB614A110F}" srcOrd="0" destOrd="0" presId="urn:microsoft.com/office/officeart/2005/8/layout/chevron2"/>
    <dgm:cxn modelId="{198CEA41-4CB9-45C7-AC49-0E3B7EE557AF}" type="presOf" srcId="{9197F47F-92D5-42B0-ABCE-900C0D09522F}" destId="{CE394061-28F9-4A19-9428-1D0C1D65385C}" srcOrd="0" destOrd="0" presId="urn:microsoft.com/office/officeart/2005/8/layout/chevron2"/>
    <dgm:cxn modelId="{DE413760-D9B0-4646-86B9-8567E2AD2924}" srcId="{881B5249-9860-4280-83C2-4F82B382816D}" destId="{09683529-0F91-41B8-BAD2-7A79A6081693}" srcOrd="1" destOrd="0" parTransId="{BC8315BB-2DE8-4FAB-9DDD-9D65F9251CC0}" sibTransId="{99E48943-9D65-4F09-959D-E8CCAB4B5CDD}"/>
    <dgm:cxn modelId="{287AD1F6-4B09-40E2-A278-CEBC4BE95B13}" type="presParOf" srcId="{6B4B473F-FDDD-410C-8E46-56F2FF0C4445}" destId="{3A9556AF-82F0-4146-B809-F5534F6CDFB2}" srcOrd="0" destOrd="0" presId="urn:microsoft.com/office/officeart/2005/8/layout/chevron2"/>
    <dgm:cxn modelId="{4F2C70C9-E7EE-4F24-94B9-7A9863D60ECE}" type="presParOf" srcId="{3A9556AF-82F0-4146-B809-F5534F6CDFB2}" destId="{884B0F45-196D-4935-BD89-DF5BF56141A8}" srcOrd="0" destOrd="0" presId="urn:microsoft.com/office/officeart/2005/8/layout/chevron2"/>
    <dgm:cxn modelId="{3CCD47FB-9106-4722-9671-F4EE217EC757}" type="presParOf" srcId="{3A9556AF-82F0-4146-B809-F5534F6CDFB2}" destId="{6ECA4896-93AD-44C2-9EC4-6D79E332D2CA}" srcOrd="1" destOrd="0" presId="urn:microsoft.com/office/officeart/2005/8/layout/chevron2"/>
    <dgm:cxn modelId="{E45B7754-5BAB-4AF8-8938-188AE1E02BBE}" type="presParOf" srcId="{6B4B473F-FDDD-410C-8E46-56F2FF0C4445}" destId="{83DBB301-D619-4B62-8DB6-4837893A78B0}" srcOrd="1" destOrd="0" presId="urn:microsoft.com/office/officeart/2005/8/layout/chevron2"/>
    <dgm:cxn modelId="{004DC08B-C6C0-42C5-88F3-6D6DF76DA337}" type="presParOf" srcId="{6B4B473F-FDDD-410C-8E46-56F2FF0C4445}" destId="{F777821D-59A6-4116-B50B-27BC4E8DA7D7}" srcOrd="2" destOrd="0" presId="urn:microsoft.com/office/officeart/2005/8/layout/chevron2"/>
    <dgm:cxn modelId="{F16C11DB-E104-4EBB-B493-157C4E10EEDA}" type="presParOf" srcId="{F777821D-59A6-4116-B50B-27BC4E8DA7D7}" destId="{78C6D834-D731-4277-BC3C-F3363B97340B}" srcOrd="0" destOrd="0" presId="urn:microsoft.com/office/officeart/2005/8/layout/chevron2"/>
    <dgm:cxn modelId="{31BC0C6B-0004-4B2A-BC13-9F6E69CA4CE8}" type="presParOf" srcId="{F777821D-59A6-4116-B50B-27BC4E8DA7D7}" destId="{CCE23EC2-A955-49E1-88CD-93CB614A110F}" srcOrd="1" destOrd="0" presId="urn:microsoft.com/office/officeart/2005/8/layout/chevron2"/>
    <dgm:cxn modelId="{4CAF181C-7ACA-4200-A189-F80B3D18F379}" type="presParOf" srcId="{6B4B473F-FDDD-410C-8E46-56F2FF0C4445}" destId="{1FEB8005-46E4-4760-BFE3-E21BB778D0B5}" srcOrd="3" destOrd="0" presId="urn:microsoft.com/office/officeart/2005/8/layout/chevron2"/>
    <dgm:cxn modelId="{CA0264E7-AA9F-474C-A48D-97C34001F312}" type="presParOf" srcId="{6B4B473F-FDDD-410C-8E46-56F2FF0C4445}" destId="{839EB8E7-8A75-4B71-AE48-4E9A4C5C1CCB}" srcOrd="4" destOrd="0" presId="urn:microsoft.com/office/officeart/2005/8/layout/chevron2"/>
    <dgm:cxn modelId="{E58722D6-DF58-48B9-9E2C-0BD43BA62AA6}" type="presParOf" srcId="{839EB8E7-8A75-4B71-AE48-4E9A4C5C1CCB}" destId="{4817A952-F6E5-472A-901B-9063CCB155F4}" srcOrd="0" destOrd="0" presId="urn:microsoft.com/office/officeart/2005/8/layout/chevron2"/>
    <dgm:cxn modelId="{0F91ED5A-0E21-474F-B4F0-E05F94BB9B8E}" type="presParOf" srcId="{839EB8E7-8A75-4B71-AE48-4E9A4C5C1CCB}" destId="{CE394061-28F9-4A19-9428-1D0C1D6538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CC0226-8933-4E18-99E7-8ED713950B97}" type="doc">
      <dgm:prSet loTypeId="urn:microsoft.com/office/officeart/2005/8/layout/chevron2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tr-TR"/>
        </a:p>
      </dgm:t>
    </dgm:pt>
    <dgm:pt modelId="{881B5249-9860-4280-83C2-4F82B382816D}">
      <dgm:prSet phldrT="[Metin]"/>
      <dgm:spPr/>
      <dgm:t>
        <a:bodyPr/>
        <a:lstStyle/>
        <a:p>
          <a:r>
            <a:rPr lang="tr-TR" dirty="0" smtClean="0"/>
            <a:t>Verimli</a:t>
          </a:r>
          <a:endParaRPr lang="tr-TR" dirty="0"/>
        </a:p>
      </dgm:t>
    </dgm:pt>
    <dgm:pt modelId="{D19285C8-65E5-4C9F-A444-433089A50668}" type="parTrans" cxnId="{4DDE06DA-FD30-4CC5-AC28-6FCDE0A590ED}">
      <dgm:prSet/>
      <dgm:spPr/>
      <dgm:t>
        <a:bodyPr/>
        <a:lstStyle/>
        <a:p>
          <a:endParaRPr lang="tr-TR"/>
        </a:p>
      </dgm:t>
    </dgm:pt>
    <dgm:pt modelId="{75471032-B55F-4DEF-9F05-01D22F2A31EB}" type="sibTrans" cxnId="{4DDE06DA-FD30-4CC5-AC28-6FCDE0A590ED}">
      <dgm:prSet/>
      <dgm:spPr/>
      <dgm:t>
        <a:bodyPr/>
        <a:lstStyle/>
        <a:p>
          <a:endParaRPr lang="tr-TR"/>
        </a:p>
      </dgm:t>
    </dgm:pt>
    <dgm:pt modelId="{3C09CB5C-1FF1-479F-AA14-0075CB28DEFC}">
      <dgm:prSet phldrT="[Metin]"/>
      <dgm:spPr/>
      <dgm:t>
        <a:bodyPr/>
        <a:lstStyle/>
        <a:p>
          <a:r>
            <a:rPr lang="tr-TR" dirty="0" smtClean="0"/>
            <a:t>Derse hazırlıklı olmak</a:t>
          </a:r>
          <a:endParaRPr lang="tr-TR" dirty="0"/>
        </a:p>
      </dgm:t>
    </dgm:pt>
    <dgm:pt modelId="{77782D08-FE3F-46DB-B832-93FE17BC4327}" type="parTrans" cxnId="{BC4400E3-B9CF-472A-8DA4-A39C4A92265D}">
      <dgm:prSet/>
      <dgm:spPr/>
      <dgm:t>
        <a:bodyPr/>
        <a:lstStyle/>
        <a:p>
          <a:endParaRPr lang="tr-TR"/>
        </a:p>
      </dgm:t>
    </dgm:pt>
    <dgm:pt modelId="{2BC62FC5-916C-45C3-9182-050BCF80ADC6}" type="sibTrans" cxnId="{BC4400E3-B9CF-472A-8DA4-A39C4A92265D}">
      <dgm:prSet/>
      <dgm:spPr/>
      <dgm:t>
        <a:bodyPr/>
        <a:lstStyle/>
        <a:p>
          <a:endParaRPr lang="tr-TR"/>
        </a:p>
      </dgm:t>
    </dgm:pt>
    <dgm:pt modelId="{09683529-0F91-41B8-BAD2-7A79A6081693}">
      <dgm:prSet phldrT="[Metin]"/>
      <dgm:spPr/>
      <dgm:t>
        <a:bodyPr/>
        <a:lstStyle/>
        <a:p>
          <a:r>
            <a:rPr lang="tr-TR" dirty="0" smtClean="0"/>
            <a:t>Not tutmak</a:t>
          </a:r>
          <a:endParaRPr lang="tr-TR" dirty="0"/>
        </a:p>
      </dgm:t>
    </dgm:pt>
    <dgm:pt modelId="{BC8315BB-2DE8-4FAB-9DDD-9D65F9251CC0}" type="parTrans" cxnId="{DE413760-D9B0-4646-86B9-8567E2AD2924}">
      <dgm:prSet/>
      <dgm:spPr/>
      <dgm:t>
        <a:bodyPr/>
        <a:lstStyle/>
        <a:p>
          <a:endParaRPr lang="tr-TR"/>
        </a:p>
      </dgm:t>
    </dgm:pt>
    <dgm:pt modelId="{99E48943-9D65-4F09-959D-E8CCAB4B5CDD}" type="sibTrans" cxnId="{DE413760-D9B0-4646-86B9-8567E2AD2924}">
      <dgm:prSet/>
      <dgm:spPr/>
      <dgm:t>
        <a:bodyPr/>
        <a:lstStyle/>
        <a:p>
          <a:endParaRPr lang="tr-TR"/>
        </a:p>
      </dgm:t>
    </dgm:pt>
    <dgm:pt modelId="{FEA2788C-A38F-4D4E-80FD-454483ABF95A}">
      <dgm:prSet phldrT="[Metin]"/>
      <dgm:spPr/>
      <dgm:t>
        <a:bodyPr/>
        <a:lstStyle/>
        <a:p>
          <a:r>
            <a:rPr lang="tr-TR" dirty="0" smtClean="0"/>
            <a:t>Ders </a:t>
          </a:r>
          <a:endParaRPr lang="tr-TR" dirty="0"/>
        </a:p>
      </dgm:t>
    </dgm:pt>
    <dgm:pt modelId="{A1677AFB-31F8-47AD-8AA9-4F8D365B3F8E}" type="parTrans" cxnId="{9A1599A4-00D1-4CF6-8BC0-1F375F3B686E}">
      <dgm:prSet/>
      <dgm:spPr/>
      <dgm:t>
        <a:bodyPr/>
        <a:lstStyle/>
        <a:p>
          <a:endParaRPr lang="tr-TR"/>
        </a:p>
      </dgm:t>
    </dgm:pt>
    <dgm:pt modelId="{2D523ED1-601E-46EB-89F3-FF83B2D89CC8}" type="sibTrans" cxnId="{9A1599A4-00D1-4CF6-8BC0-1F375F3B686E}">
      <dgm:prSet/>
      <dgm:spPr/>
      <dgm:t>
        <a:bodyPr/>
        <a:lstStyle/>
        <a:p>
          <a:endParaRPr lang="tr-TR"/>
        </a:p>
      </dgm:t>
    </dgm:pt>
    <dgm:pt modelId="{A68F762E-BC38-4C9A-92E0-116CEF06DDC2}">
      <dgm:prSet phldrT="[Metin]"/>
      <dgm:spPr/>
      <dgm:t>
        <a:bodyPr/>
        <a:lstStyle/>
        <a:p>
          <a:r>
            <a:rPr lang="tr-TR" dirty="0" smtClean="0"/>
            <a:t>Araç gereç ve kaynaklardan yararlanmak</a:t>
          </a:r>
          <a:endParaRPr lang="tr-TR" dirty="0"/>
        </a:p>
      </dgm:t>
    </dgm:pt>
    <dgm:pt modelId="{50D890A2-5EB5-410A-A23A-9DBC3A501A99}" type="parTrans" cxnId="{3DEDD457-B26B-4C55-9E17-B84A5313F6F1}">
      <dgm:prSet/>
      <dgm:spPr/>
      <dgm:t>
        <a:bodyPr/>
        <a:lstStyle/>
        <a:p>
          <a:endParaRPr lang="tr-TR"/>
        </a:p>
      </dgm:t>
    </dgm:pt>
    <dgm:pt modelId="{673D7C0F-58A6-4442-B6DD-0F7F71C7C2CD}" type="sibTrans" cxnId="{3DEDD457-B26B-4C55-9E17-B84A5313F6F1}">
      <dgm:prSet/>
      <dgm:spPr/>
      <dgm:t>
        <a:bodyPr/>
        <a:lstStyle/>
        <a:p>
          <a:endParaRPr lang="tr-TR"/>
        </a:p>
      </dgm:t>
    </dgm:pt>
    <dgm:pt modelId="{EC7240E2-D6E6-4D5B-ADD0-737B7698A11C}">
      <dgm:prSet phldrT="[Metin]"/>
      <dgm:spPr/>
      <dgm:t>
        <a:bodyPr/>
        <a:lstStyle/>
        <a:p>
          <a:r>
            <a:rPr lang="tr-TR" dirty="0" smtClean="0"/>
            <a:t>Verimli okumak</a:t>
          </a:r>
          <a:endParaRPr lang="tr-TR" dirty="0"/>
        </a:p>
      </dgm:t>
    </dgm:pt>
    <dgm:pt modelId="{70C40905-3C88-4082-8F77-5146837F3770}" type="parTrans" cxnId="{B81BC84D-71FE-4380-804B-891497DF671E}">
      <dgm:prSet/>
      <dgm:spPr/>
      <dgm:t>
        <a:bodyPr/>
        <a:lstStyle/>
        <a:p>
          <a:endParaRPr lang="tr-TR"/>
        </a:p>
      </dgm:t>
    </dgm:pt>
    <dgm:pt modelId="{596659B1-90A6-4569-A97F-ADABBC8FFD17}" type="sibTrans" cxnId="{B81BC84D-71FE-4380-804B-891497DF671E}">
      <dgm:prSet/>
      <dgm:spPr/>
      <dgm:t>
        <a:bodyPr/>
        <a:lstStyle/>
        <a:p>
          <a:endParaRPr lang="tr-TR"/>
        </a:p>
      </dgm:t>
    </dgm:pt>
    <dgm:pt modelId="{E5108A21-6822-41AC-8A7A-A0E901274B64}">
      <dgm:prSet phldrT="[Metin]"/>
      <dgm:spPr/>
      <dgm:t>
        <a:bodyPr/>
        <a:lstStyle/>
        <a:p>
          <a:r>
            <a:rPr lang="tr-TR" dirty="0" smtClean="0"/>
            <a:t>Çalışma</a:t>
          </a:r>
          <a:endParaRPr lang="tr-TR" dirty="0"/>
        </a:p>
      </dgm:t>
    </dgm:pt>
    <dgm:pt modelId="{5D8AB4DD-40BE-4FA9-B312-B9616FA3F6F7}" type="parTrans" cxnId="{C302BE83-EEDA-491B-A937-ACE87F5DEA12}">
      <dgm:prSet/>
      <dgm:spPr/>
      <dgm:t>
        <a:bodyPr/>
        <a:lstStyle/>
        <a:p>
          <a:endParaRPr lang="tr-TR"/>
        </a:p>
      </dgm:t>
    </dgm:pt>
    <dgm:pt modelId="{6340CCE7-85EC-4A7B-B8FE-6D9E00621625}" type="sibTrans" cxnId="{C302BE83-EEDA-491B-A937-ACE87F5DEA12}">
      <dgm:prSet/>
      <dgm:spPr/>
      <dgm:t>
        <a:bodyPr/>
        <a:lstStyle/>
        <a:p>
          <a:endParaRPr lang="tr-TR"/>
        </a:p>
      </dgm:t>
    </dgm:pt>
    <dgm:pt modelId="{9197F47F-92D5-42B0-ABCE-900C0D09522F}">
      <dgm:prSet phldrT="[Metin]"/>
      <dgm:spPr/>
      <dgm:t>
        <a:bodyPr/>
        <a:lstStyle/>
        <a:p>
          <a:r>
            <a:rPr lang="tr-TR" dirty="0" smtClean="0"/>
            <a:t>Aralıklı tekrarlar yaparak unutmayı önlemek</a:t>
          </a:r>
          <a:endParaRPr lang="tr-TR" dirty="0"/>
        </a:p>
      </dgm:t>
    </dgm:pt>
    <dgm:pt modelId="{956BA177-6751-40A8-A795-92C76365DC8E}" type="parTrans" cxnId="{00EB8950-2B8C-45C8-8275-BDFDE80049B0}">
      <dgm:prSet/>
      <dgm:spPr/>
      <dgm:t>
        <a:bodyPr/>
        <a:lstStyle/>
        <a:p>
          <a:endParaRPr lang="tr-TR"/>
        </a:p>
      </dgm:t>
    </dgm:pt>
    <dgm:pt modelId="{E3B79D60-DB85-4452-A95E-05C8009BFC42}" type="sibTrans" cxnId="{00EB8950-2B8C-45C8-8275-BDFDE80049B0}">
      <dgm:prSet/>
      <dgm:spPr/>
      <dgm:t>
        <a:bodyPr/>
        <a:lstStyle/>
        <a:p>
          <a:endParaRPr lang="tr-TR"/>
        </a:p>
      </dgm:t>
    </dgm:pt>
    <dgm:pt modelId="{6B4B473F-FDDD-410C-8E46-56F2FF0C4445}" type="pres">
      <dgm:prSet presAssocID="{19CC0226-8933-4E18-99E7-8ED713950B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A9556AF-82F0-4146-B809-F5534F6CDFB2}" type="pres">
      <dgm:prSet presAssocID="{881B5249-9860-4280-83C2-4F82B382816D}" presName="composite" presStyleCnt="0"/>
      <dgm:spPr/>
    </dgm:pt>
    <dgm:pt modelId="{884B0F45-196D-4935-BD89-DF5BF56141A8}" type="pres">
      <dgm:prSet presAssocID="{881B5249-9860-4280-83C2-4F82B382816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CA4896-93AD-44C2-9EC4-6D79E332D2CA}" type="pres">
      <dgm:prSet presAssocID="{881B5249-9860-4280-83C2-4F82B382816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DBB301-D619-4B62-8DB6-4837893A78B0}" type="pres">
      <dgm:prSet presAssocID="{75471032-B55F-4DEF-9F05-01D22F2A31EB}" presName="sp" presStyleCnt="0"/>
      <dgm:spPr/>
    </dgm:pt>
    <dgm:pt modelId="{F777821D-59A6-4116-B50B-27BC4E8DA7D7}" type="pres">
      <dgm:prSet presAssocID="{FEA2788C-A38F-4D4E-80FD-454483ABF95A}" presName="composite" presStyleCnt="0"/>
      <dgm:spPr/>
    </dgm:pt>
    <dgm:pt modelId="{78C6D834-D731-4277-BC3C-F3363B97340B}" type="pres">
      <dgm:prSet presAssocID="{FEA2788C-A38F-4D4E-80FD-454483ABF95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E23EC2-A955-49E1-88CD-93CB614A110F}" type="pres">
      <dgm:prSet presAssocID="{FEA2788C-A38F-4D4E-80FD-454483ABF95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EB8005-46E4-4760-BFE3-E21BB778D0B5}" type="pres">
      <dgm:prSet presAssocID="{2D523ED1-601E-46EB-89F3-FF83B2D89CC8}" presName="sp" presStyleCnt="0"/>
      <dgm:spPr/>
    </dgm:pt>
    <dgm:pt modelId="{839EB8E7-8A75-4B71-AE48-4E9A4C5C1CCB}" type="pres">
      <dgm:prSet presAssocID="{E5108A21-6822-41AC-8A7A-A0E901274B64}" presName="composite" presStyleCnt="0"/>
      <dgm:spPr/>
    </dgm:pt>
    <dgm:pt modelId="{4817A952-F6E5-472A-901B-9063CCB155F4}" type="pres">
      <dgm:prSet presAssocID="{E5108A21-6822-41AC-8A7A-A0E901274B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394061-28F9-4A19-9428-1D0C1D65385C}" type="pres">
      <dgm:prSet presAssocID="{E5108A21-6822-41AC-8A7A-A0E901274B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D7A9298-5C5D-4B41-891E-34450E8A1EAA}" type="presOf" srcId="{9197F47F-92D5-42B0-ABCE-900C0D09522F}" destId="{CE394061-28F9-4A19-9428-1D0C1D65385C}" srcOrd="0" destOrd="0" presId="urn:microsoft.com/office/officeart/2005/8/layout/chevron2"/>
    <dgm:cxn modelId="{00DC8398-EA73-48FC-9FB0-690ECB21940A}" type="presOf" srcId="{3C09CB5C-1FF1-479F-AA14-0075CB28DEFC}" destId="{6ECA4896-93AD-44C2-9EC4-6D79E332D2CA}" srcOrd="0" destOrd="0" presId="urn:microsoft.com/office/officeart/2005/8/layout/chevron2"/>
    <dgm:cxn modelId="{4DDE06DA-FD30-4CC5-AC28-6FCDE0A590ED}" srcId="{19CC0226-8933-4E18-99E7-8ED713950B97}" destId="{881B5249-9860-4280-83C2-4F82B382816D}" srcOrd="0" destOrd="0" parTransId="{D19285C8-65E5-4C9F-A444-433089A50668}" sibTransId="{75471032-B55F-4DEF-9F05-01D22F2A31EB}"/>
    <dgm:cxn modelId="{B81BC84D-71FE-4380-804B-891497DF671E}" srcId="{FEA2788C-A38F-4D4E-80FD-454483ABF95A}" destId="{EC7240E2-D6E6-4D5B-ADD0-737B7698A11C}" srcOrd="1" destOrd="0" parTransId="{70C40905-3C88-4082-8F77-5146837F3770}" sibTransId="{596659B1-90A6-4569-A97F-ADABBC8FFD17}"/>
    <dgm:cxn modelId="{608D11A0-5434-450B-8B3C-17F5CE905C6B}" type="presOf" srcId="{FEA2788C-A38F-4D4E-80FD-454483ABF95A}" destId="{78C6D834-D731-4277-BC3C-F3363B97340B}" srcOrd="0" destOrd="0" presId="urn:microsoft.com/office/officeart/2005/8/layout/chevron2"/>
    <dgm:cxn modelId="{C302BE83-EEDA-491B-A937-ACE87F5DEA12}" srcId="{19CC0226-8933-4E18-99E7-8ED713950B97}" destId="{E5108A21-6822-41AC-8A7A-A0E901274B64}" srcOrd="2" destOrd="0" parTransId="{5D8AB4DD-40BE-4FA9-B312-B9616FA3F6F7}" sibTransId="{6340CCE7-85EC-4A7B-B8FE-6D9E00621625}"/>
    <dgm:cxn modelId="{00EB8950-2B8C-45C8-8275-BDFDE80049B0}" srcId="{E5108A21-6822-41AC-8A7A-A0E901274B64}" destId="{9197F47F-92D5-42B0-ABCE-900C0D09522F}" srcOrd="0" destOrd="0" parTransId="{956BA177-6751-40A8-A795-92C76365DC8E}" sibTransId="{E3B79D60-DB85-4452-A95E-05C8009BFC42}"/>
    <dgm:cxn modelId="{5871ADDE-FCE4-4CFF-AC94-21B5F85345E9}" type="presOf" srcId="{09683529-0F91-41B8-BAD2-7A79A6081693}" destId="{6ECA4896-93AD-44C2-9EC4-6D79E332D2CA}" srcOrd="0" destOrd="1" presId="urn:microsoft.com/office/officeart/2005/8/layout/chevron2"/>
    <dgm:cxn modelId="{9A1599A4-00D1-4CF6-8BC0-1F375F3B686E}" srcId="{19CC0226-8933-4E18-99E7-8ED713950B97}" destId="{FEA2788C-A38F-4D4E-80FD-454483ABF95A}" srcOrd="1" destOrd="0" parTransId="{A1677AFB-31F8-47AD-8AA9-4F8D365B3F8E}" sibTransId="{2D523ED1-601E-46EB-89F3-FF83B2D89CC8}"/>
    <dgm:cxn modelId="{21141BB6-3C27-4D0D-AF90-007883C45594}" type="presOf" srcId="{A68F762E-BC38-4C9A-92E0-116CEF06DDC2}" destId="{CCE23EC2-A955-49E1-88CD-93CB614A110F}" srcOrd="0" destOrd="0" presId="urn:microsoft.com/office/officeart/2005/8/layout/chevron2"/>
    <dgm:cxn modelId="{3DEDD457-B26B-4C55-9E17-B84A5313F6F1}" srcId="{FEA2788C-A38F-4D4E-80FD-454483ABF95A}" destId="{A68F762E-BC38-4C9A-92E0-116CEF06DDC2}" srcOrd="0" destOrd="0" parTransId="{50D890A2-5EB5-410A-A23A-9DBC3A501A99}" sibTransId="{673D7C0F-58A6-4442-B6DD-0F7F71C7C2CD}"/>
    <dgm:cxn modelId="{BC4400E3-B9CF-472A-8DA4-A39C4A92265D}" srcId="{881B5249-9860-4280-83C2-4F82B382816D}" destId="{3C09CB5C-1FF1-479F-AA14-0075CB28DEFC}" srcOrd="0" destOrd="0" parTransId="{77782D08-FE3F-46DB-B832-93FE17BC4327}" sibTransId="{2BC62FC5-916C-45C3-9182-050BCF80ADC6}"/>
    <dgm:cxn modelId="{3C513FE0-7561-43DE-B24E-4328CD145D83}" type="presOf" srcId="{19CC0226-8933-4E18-99E7-8ED713950B97}" destId="{6B4B473F-FDDD-410C-8E46-56F2FF0C4445}" srcOrd="0" destOrd="0" presId="urn:microsoft.com/office/officeart/2005/8/layout/chevron2"/>
    <dgm:cxn modelId="{D4B0EC0B-66F1-40F5-B154-5826472ADBBB}" type="presOf" srcId="{EC7240E2-D6E6-4D5B-ADD0-737B7698A11C}" destId="{CCE23EC2-A955-49E1-88CD-93CB614A110F}" srcOrd="0" destOrd="1" presId="urn:microsoft.com/office/officeart/2005/8/layout/chevron2"/>
    <dgm:cxn modelId="{5D2BDB35-D051-4658-BDB9-C887C35FFEBD}" type="presOf" srcId="{E5108A21-6822-41AC-8A7A-A0E901274B64}" destId="{4817A952-F6E5-472A-901B-9063CCB155F4}" srcOrd="0" destOrd="0" presId="urn:microsoft.com/office/officeart/2005/8/layout/chevron2"/>
    <dgm:cxn modelId="{DE413760-D9B0-4646-86B9-8567E2AD2924}" srcId="{881B5249-9860-4280-83C2-4F82B382816D}" destId="{09683529-0F91-41B8-BAD2-7A79A6081693}" srcOrd="1" destOrd="0" parTransId="{BC8315BB-2DE8-4FAB-9DDD-9D65F9251CC0}" sibTransId="{99E48943-9D65-4F09-959D-E8CCAB4B5CDD}"/>
    <dgm:cxn modelId="{005A6640-50FC-4D2E-908A-94929E1455E1}" type="presOf" srcId="{881B5249-9860-4280-83C2-4F82B382816D}" destId="{884B0F45-196D-4935-BD89-DF5BF56141A8}" srcOrd="0" destOrd="0" presId="urn:microsoft.com/office/officeart/2005/8/layout/chevron2"/>
    <dgm:cxn modelId="{722AE6B4-CB1B-4354-B404-5145174B07D4}" type="presParOf" srcId="{6B4B473F-FDDD-410C-8E46-56F2FF0C4445}" destId="{3A9556AF-82F0-4146-B809-F5534F6CDFB2}" srcOrd="0" destOrd="0" presId="urn:microsoft.com/office/officeart/2005/8/layout/chevron2"/>
    <dgm:cxn modelId="{8464D87C-F7A4-4300-ACD8-68CB670C0191}" type="presParOf" srcId="{3A9556AF-82F0-4146-B809-F5534F6CDFB2}" destId="{884B0F45-196D-4935-BD89-DF5BF56141A8}" srcOrd="0" destOrd="0" presId="urn:microsoft.com/office/officeart/2005/8/layout/chevron2"/>
    <dgm:cxn modelId="{AA4D5349-AED1-4E27-8BD7-30842A84D946}" type="presParOf" srcId="{3A9556AF-82F0-4146-B809-F5534F6CDFB2}" destId="{6ECA4896-93AD-44C2-9EC4-6D79E332D2CA}" srcOrd="1" destOrd="0" presId="urn:microsoft.com/office/officeart/2005/8/layout/chevron2"/>
    <dgm:cxn modelId="{F873F681-D13F-4C63-ADDE-C27A0916A1F2}" type="presParOf" srcId="{6B4B473F-FDDD-410C-8E46-56F2FF0C4445}" destId="{83DBB301-D619-4B62-8DB6-4837893A78B0}" srcOrd="1" destOrd="0" presId="urn:microsoft.com/office/officeart/2005/8/layout/chevron2"/>
    <dgm:cxn modelId="{24959306-DD4C-41A7-AAAC-2271C706AFD6}" type="presParOf" srcId="{6B4B473F-FDDD-410C-8E46-56F2FF0C4445}" destId="{F777821D-59A6-4116-B50B-27BC4E8DA7D7}" srcOrd="2" destOrd="0" presId="urn:microsoft.com/office/officeart/2005/8/layout/chevron2"/>
    <dgm:cxn modelId="{610AFDF5-3FF2-4400-BC49-9DFCC72FC4AE}" type="presParOf" srcId="{F777821D-59A6-4116-B50B-27BC4E8DA7D7}" destId="{78C6D834-D731-4277-BC3C-F3363B97340B}" srcOrd="0" destOrd="0" presId="urn:microsoft.com/office/officeart/2005/8/layout/chevron2"/>
    <dgm:cxn modelId="{15004486-D30E-4797-888A-CA56C147A78A}" type="presParOf" srcId="{F777821D-59A6-4116-B50B-27BC4E8DA7D7}" destId="{CCE23EC2-A955-49E1-88CD-93CB614A110F}" srcOrd="1" destOrd="0" presId="urn:microsoft.com/office/officeart/2005/8/layout/chevron2"/>
    <dgm:cxn modelId="{CCB6C99D-CD2E-4F75-B333-9460854DE100}" type="presParOf" srcId="{6B4B473F-FDDD-410C-8E46-56F2FF0C4445}" destId="{1FEB8005-46E4-4760-BFE3-E21BB778D0B5}" srcOrd="3" destOrd="0" presId="urn:microsoft.com/office/officeart/2005/8/layout/chevron2"/>
    <dgm:cxn modelId="{71DEBD0F-0AC5-48FD-926A-3A1750886C7F}" type="presParOf" srcId="{6B4B473F-FDDD-410C-8E46-56F2FF0C4445}" destId="{839EB8E7-8A75-4B71-AE48-4E9A4C5C1CCB}" srcOrd="4" destOrd="0" presId="urn:microsoft.com/office/officeart/2005/8/layout/chevron2"/>
    <dgm:cxn modelId="{2C25A781-2E57-4B0B-8D1B-5D742BD6378C}" type="presParOf" srcId="{839EB8E7-8A75-4B71-AE48-4E9A4C5C1CCB}" destId="{4817A952-F6E5-472A-901B-9063CCB155F4}" srcOrd="0" destOrd="0" presId="urn:microsoft.com/office/officeart/2005/8/layout/chevron2"/>
    <dgm:cxn modelId="{99A9C15C-0057-4438-9B7A-742CEC4D9060}" type="presParOf" srcId="{839EB8E7-8A75-4B71-AE48-4E9A4C5C1CCB}" destId="{CE394061-28F9-4A19-9428-1D0C1D6538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D0CAF8-91E4-466B-ABBA-A85B87AEFCD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tr-TR"/>
        </a:p>
      </dgm:t>
    </dgm:pt>
    <dgm:pt modelId="{35160557-2EA5-41F5-BD61-40B6D819F4DA}">
      <dgm:prSet phldrT="[Metin]"/>
      <dgm:spPr/>
      <dgm:t>
        <a:bodyPr/>
        <a:lstStyle/>
        <a:p>
          <a:r>
            <a:rPr lang="tr-TR" dirty="0" smtClean="0"/>
            <a:t>Uykuya ayrılan zaman</a:t>
          </a:r>
          <a:endParaRPr lang="tr-TR" dirty="0"/>
        </a:p>
      </dgm:t>
    </dgm:pt>
    <dgm:pt modelId="{D83F7D9C-D7D6-4D8F-A6DC-5550E386CB36}" type="parTrans" cxnId="{BE4727BF-6AE2-4E8E-98E5-006580306DF9}">
      <dgm:prSet/>
      <dgm:spPr/>
      <dgm:t>
        <a:bodyPr/>
        <a:lstStyle/>
        <a:p>
          <a:endParaRPr lang="tr-TR"/>
        </a:p>
      </dgm:t>
    </dgm:pt>
    <dgm:pt modelId="{3B670DEB-AFD4-4243-9B11-D1B5AE81C839}" type="sibTrans" cxnId="{BE4727BF-6AE2-4E8E-98E5-006580306DF9}">
      <dgm:prSet/>
      <dgm:spPr/>
      <dgm:t>
        <a:bodyPr/>
        <a:lstStyle/>
        <a:p>
          <a:endParaRPr lang="tr-TR"/>
        </a:p>
      </dgm:t>
    </dgm:pt>
    <dgm:pt modelId="{AC79C27B-7E43-47CE-B746-4FCE9F6A8183}">
      <dgm:prSet phldrT="[Metin]"/>
      <dgm:spPr/>
      <dgm:t>
        <a:bodyPr/>
        <a:lstStyle/>
        <a:p>
          <a:r>
            <a:rPr lang="tr-TR" dirty="0" smtClean="0"/>
            <a:t>Okul veya dershaneye ayrılan zaman</a:t>
          </a:r>
          <a:endParaRPr lang="tr-TR" dirty="0"/>
        </a:p>
      </dgm:t>
    </dgm:pt>
    <dgm:pt modelId="{085EE02E-F63D-4683-9884-322D95213245}" type="parTrans" cxnId="{E194495B-D198-4C7A-9907-8536D7D8AC28}">
      <dgm:prSet/>
      <dgm:spPr/>
      <dgm:t>
        <a:bodyPr/>
        <a:lstStyle/>
        <a:p>
          <a:endParaRPr lang="tr-TR"/>
        </a:p>
      </dgm:t>
    </dgm:pt>
    <dgm:pt modelId="{33EB439E-232F-42DA-8CFE-22AACFA2B282}" type="sibTrans" cxnId="{E194495B-D198-4C7A-9907-8536D7D8AC28}">
      <dgm:prSet/>
      <dgm:spPr/>
      <dgm:t>
        <a:bodyPr/>
        <a:lstStyle/>
        <a:p>
          <a:endParaRPr lang="tr-TR"/>
        </a:p>
      </dgm:t>
    </dgm:pt>
    <dgm:pt modelId="{1399AAFF-E10D-4DF3-9ABE-707D87E2E6E8}">
      <dgm:prSet phldrT="[Metin]"/>
      <dgm:spPr/>
      <dgm:t>
        <a:bodyPr/>
        <a:lstStyle/>
        <a:p>
          <a:r>
            <a:rPr lang="tr-TR" dirty="0" smtClean="0"/>
            <a:t>Çalışma için ayrılan zaman</a:t>
          </a:r>
          <a:endParaRPr lang="tr-TR" dirty="0"/>
        </a:p>
      </dgm:t>
    </dgm:pt>
    <dgm:pt modelId="{7B15627C-082B-4597-B0D0-0B98C30313C4}" type="parTrans" cxnId="{70DB17A0-727C-454E-AD94-B41D6F47A142}">
      <dgm:prSet/>
      <dgm:spPr/>
      <dgm:t>
        <a:bodyPr/>
        <a:lstStyle/>
        <a:p>
          <a:endParaRPr lang="tr-TR"/>
        </a:p>
      </dgm:t>
    </dgm:pt>
    <dgm:pt modelId="{777A04DF-183F-460D-9EBE-76200AE463CF}" type="sibTrans" cxnId="{70DB17A0-727C-454E-AD94-B41D6F47A142}">
      <dgm:prSet/>
      <dgm:spPr/>
      <dgm:t>
        <a:bodyPr/>
        <a:lstStyle/>
        <a:p>
          <a:endParaRPr lang="tr-TR"/>
        </a:p>
      </dgm:t>
    </dgm:pt>
    <dgm:pt modelId="{194D39D0-3391-49F8-A5E2-6123EB097E39}" type="pres">
      <dgm:prSet presAssocID="{5CD0CAF8-91E4-466B-ABBA-A85B87AEFC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1497D90C-B270-4C16-9493-A8BFE6097404}" type="pres">
      <dgm:prSet presAssocID="{5CD0CAF8-91E4-466B-ABBA-A85B87AEFCD7}" presName="Name1" presStyleCnt="0"/>
      <dgm:spPr/>
    </dgm:pt>
    <dgm:pt modelId="{B5C7989B-096F-48CB-8AA8-9EE676A4C22D}" type="pres">
      <dgm:prSet presAssocID="{5CD0CAF8-91E4-466B-ABBA-A85B87AEFCD7}" presName="cycle" presStyleCnt="0"/>
      <dgm:spPr/>
    </dgm:pt>
    <dgm:pt modelId="{97DF128A-504B-4C6B-8229-CA20DF72A942}" type="pres">
      <dgm:prSet presAssocID="{5CD0CAF8-91E4-466B-ABBA-A85B87AEFCD7}" presName="srcNode" presStyleLbl="node1" presStyleIdx="0" presStyleCnt="3"/>
      <dgm:spPr/>
    </dgm:pt>
    <dgm:pt modelId="{BD01ED27-3479-486D-88BF-B59CF989BF48}" type="pres">
      <dgm:prSet presAssocID="{5CD0CAF8-91E4-466B-ABBA-A85B87AEFCD7}" presName="conn" presStyleLbl="parChTrans1D2" presStyleIdx="0" presStyleCnt="1"/>
      <dgm:spPr/>
      <dgm:t>
        <a:bodyPr/>
        <a:lstStyle/>
        <a:p>
          <a:endParaRPr lang="tr-TR"/>
        </a:p>
      </dgm:t>
    </dgm:pt>
    <dgm:pt modelId="{370C733F-629A-44C1-B9A9-553A98DBBE70}" type="pres">
      <dgm:prSet presAssocID="{5CD0CAF8-91E4-466B-ABBA-A85B87AEFCD7}" presName="extraNode" presStyleLbl="node1" presStyleIdx="0" presStyleCnt="3"/>
      <dgm:spPr/>
    </dgm:pt>
    <dgm:pt modelId="{8AD3A2BA-45A2-4ED1-82FB-79D2B256F393}" type="pres">
      <dgm:prSet presAssocID="{5CD0CAF8-91E4-466B-ABBA-A85B87AEFCD7}" presName="dstNode" presStyleLbl="node1" presStyleIdx="0" presStyleCnt="3"/>
      <dgm:spPr/>
    </dgm:pt>
    <dgm:pt modelId="{A4FA5B44-B09A-4343-A51F-2B8A85700688}" type="pres">
      <dgm:prSet presAssocID="{35160557-2EA5-41F5-BD61-40B6D819F4D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A2B49B-B909-4B05-9B5E-F119ED30BE4B}" type="pres">
      <dgm:prSet presAssocID="{35160557-2EA5-41F5-BD61-40B6D819F4DA}" presName="accent_1" presStyleCnt="0"/>
      <dgm:spPr/>
    </dgm:pt>
    <dgm:pt modelId="{60342922-4477-4A49-9961-7849B6B47D81}" type="pres">
      <dgm:prSet presAssocID="{35160557-2EA5-41F5-BD61-40B6D819F4DA}" presName="accentRepeatNode" presStyleLbl="solidFgAcc1" presStyleIdx="0" presStyleCnt="3"/>
      <dgm:spPr/>
    </dgm:pt>
    <dgm:pt modelId="{FE9C76E4-7306-4982-B3D4-685ED652DC7B}" type="pres">
      <dgm:prSet presAssocID="{AC79C27B-7E43-47CE-B746-4FCE9F6A818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2658F4-84E0-4702-8628-5A53D7D13792}" type="pres">
      <dgm:prSet presAssocID="{AC79C27B-7E43-47CE-B746-4FCE9F6A8183}" presName="accent_2" presStyleCnt="0"/>
      <dgm:spPr/>
    </dgm:pt>
    <dgm:pt modelId="{D3259CC5-B4B0-4135-A415-9CFD5CB4746A}" type="pres">
      <dgm:prSet presAssocID="{AC79C27B-7E43-47CE-B746-4FCE9F6A8183}" presName="accentRepeatNode" presStyleLbl="solidFgAcc1" presStyleIdx="1" presStyleCnt="3"/>
      <dgm:spPr/>
    </dgm:pt>
    <dgm:pt modelId="{F8D74514-CAB4-4AC7-8E50-96F8DAC38BAD}" type="pres">
      <dgm:prSet presAssocID="{1399AAFF-E10D-4DF3-9ABE-707D87E2E6E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2E1737-B8C8-44C9-A460-442456872B65}" type="pres">
      <dgm:prSet presAssocID="{1399AAFF-E10D-4DF3-9ABE-707D87E2E6E8}" presName="accent_3" presStyleCnt="0"/>
      <dgm:spPr/>
    </dgm:pt>
    <dgm:pt modelId="{96C3FC17-8094-44A1-8D1F-B4EF12DC8DDD}" type="pres">
      <dgm:prSet presAssocID="{1399AAFF-E10D-4DF3-9ABE-707D87E2E6E8}" presName="accentRepeatNode" presStyleLbl="solidFgAcc1" presStyleIdx="2" presStyleCnt="3"/>
      <dgm:spPr/>
    </dgm:pt>
  </dgm:ptLst>
  <dgm:cxnLst>
    <dgm:cxn modelId="{E9F3CE08-F3E3-40FC-9683-CF4C15B92DB9}" type="presOf" srcId="{1399AAFF-E10D-4DF3-9ABE-707D87E2E6E8}" destId="{F8D74514-CAB4-4AC7-8E50-96F8DAC38BAD}" srcOrd="0" destOrd="0" presId="urn:microsoft.com/office/officeart/2008/layout/VerticalCurvedList"/>
    <dgm:cxn modelId="{84C2CAD2-5AC7-40D8-ACAD-85B730708A7C}" type="presOf" srcId="{AC79C27B-7E43-47CE-B746-4FCE9F6A8183}" destId="{FE9C76E4-7306-4982-B3D4-685ED652DC7B}" srcOrd="0" destOrd="0" presId="urn:microsoft.com/office/officeart/2008/layout/VerticalCurvedList"/>
    <dgm:cxn modelId="{70DB17A0-727C-454E-AD94-B41D6F47A142}" srcId="{5CD0CAF8-91E4-466B-ABBA-A85B87AEFCD7}" destId="{1399AAFF-E10D-4DF3-9ABE-707D87E2E6E8}" srcOrd="2" destOrd="0" parTransId="{7B15627C-082B-4597-B0D0-0B98C30313C4}" sibTransId="{777A04DF-183F-460D-9EBE-76200AE463CF}"/>
    <dgm:cxn modelId="{4E668A3F-8BDB-49E4-BE64-A620E90B3A65}" type="presOf" srcId="{3B670DEB-AFD4-4243-9B11-D1B5AE81C839}" destId="{BD01ED27-3479-486D-88BF-B59CF989BF48}" srcOrd="0" destOrd="0" presId="urn:microsoft.com/office/officeart/2008/layout/VerticalCurvedList"/>
    <dgm:cxn modelId="{CBA53DF2-0887-43BA-93CF-8B5CF839838D}" type="presOf" srcId="{5CD0CAF8-91E4-466B-ABBA-A85B87AEFCD7}" destId="{194D39D0-3391-49F8-A5E2-6123EB097E39}" srcOrd="0" destOrd="0" presId="urn:microsoft.com/office/officeart/2008/layout/VerticalCurvedList"/>
    <dgm:cxn modelId="{BE4727BF-6AE2-4E8E-98E5-006580306DF9}" srcId="{5CD0CAF8-91E4-466B-ABBA-A85B87AEFCD7}" destId="{35160557-2EA5-41F5-BD61-40B6D819F4DA}" srcOrd="0" destOrd="0" parTransId="{D83F7D9C-D7D6-4D8F-A6DC-5550E386CB36}" sibTransId="{3B670DEB-AFD4-4243-9B11-D1B5AE81C839}"/>
    <dgm:cxn modelId="{B6B03964-BDB9-4E90-9A4D-8472970C546A}" type="presOf" srcId="{35160557-2EA5-41F5-BD61-40B6D819F4DA}" destId="{A4FA5B44-B09A-4343-A51F-2B8A85700688}" srcOrd="0" destOrd="0" presId="urn:microsoft.com/office/officeart/2008/layout/VerticalCurvedList"/>
    <dgm:cxn modelId="{E194495B-D198-4C7A-9907-8536D7D8AC28}" srcId="{5CD0CAF8-91E4-466B-ABBA-A85B87AEFCD7}" destId="{AC79C27B-7E43-47CE-B746-4FCE9F6A8183}" srcOrd="1" destOrd="0" parTransId="{085EE02E-F63D-4683-9884-322D95213245}" sibTransId="{33EB439E-232F-42DA-8CFE-22AACFA2B282}"/>
    <dgm:cxn modelId="{F56EDB35-5F11-430F-AD13-22F3ECA7F211}" type="presParOf" srcId="{194D39D0-3391-49F8-A5E2-6123EB097E39}" destId="{1497D90C-B270-4C16-9493-A8BFE6097404}" srcOrd="0" destOrd="0" presId="urn:microsoft.com/office/officeart/2008/layout/VerticalCurvedList"/>
    <dgm:cxn modelId="{068985A6-C264-41DB-B9FB-56C94E95C743}" type="presParOf" srcId="{1497D90C-B270-4C16-9493-A8BFE6097404}" destId="{B5C7989B-096F-48CB-8AA8-9EE676A4C22D}" srcOrd="0" destOrd="0" presId="urn:microsoft.com/office/officeart/2008/layout/VerticalCurvedList"/>
    <dgm:cxn modelId="{5C34152F-09EE-4BCE-96B2-05BDAE992BE2}" type="presParOf" srcId="{B5C7989B-096F-48CB-8AA8-9EE676A4C22D}" destId="{97DF128A-504B-4C6B-8229-CA20DF72A942}" srcOrd="0" destOrd="0" presId="urn:microsoft.com/office/officeart/2008/layout/VerticalCurvedList"/>
    <dgm:cxn modelId="{CBA0AEDC-D957-41C1-81BC-92C6DCD5EBE7}" type="presParOf" srcId="{B5C7989B-096F-48CB-8AA8-9EE676A4C22D}" destId="{BD01ED27-3479-486D-88BF-B59CF989BF48}" srcOrd="1" destOrd="0" presId="urn:microsoft.com/office/officeart/2008/layout/VerticalCurvedList"/>
    <dgm:cxn modelId="{E0B584C6-923B-45CF-B772-460B88157155}" type="presParOf" srcId="{B5C7989B-096F-48CB-8AA8-9EE676A4C22D}" destId="{370C733F-629A-44C1-B9A9-553A98DBBE70}" srcOrd="2" destOrd="0" presId="urn:microsoft.com/office/officeart/2008/layout/VerticalCurvedList"/>
    <dgm:cxn modelId="{D7BCED16-D4B8-4B2C-8A05-FF10F78D19C8}" type="presParOf" srcId="{B5C7989B-096F-48CB-8AA8-9EE676A4C22D}" destId="{8AD3A2BA-45A2-4ED1-82FB-79D2B256F393}" srcOrd="3" destOrd="0" presId="urn:microsoft.com/office/officeart/2008/layout/VerticalCurvedList"/>
    <dgm:cxn modelId="{43A39A3E-0B0F-4D2F-B751-217A2FB50D52}" type="presParOf" srcId="{1497D90C-B270-4C16-9493-A8BFE6097404}" destId="{A4FA5B44-B09A-4343-A51F-2B8A85700688}" srcOrd="1" destOrd="0" presId="urn:microsoft.com/office/officeart/2008/layout/VerticalCurvedList"/>
    <dgm:cxn modelId="{BAFF8BDF-34F1-4D0D-8849-55AB96D60EE2}" type="presParOf" srcId="{1497D90C-B270-4C16-9493-A8BFE6097404}" destId="{02A2B49B-B909-4B05-9B5E-F119ED30BE4B}" srcOrd="2" destOrd="0" presId="urn:microsoft.com/office/officeart/2008/layout/VerticalCurvedList"/>
    <dgm:cxn modelId="{5DA42450-4083-4DA0-89B6-CF41C06FAC64}" type="presParOf" srcId="{02A2B49B-B909-4B05-9B5E-F119ED30BE4B}" destId="{60342922-4477-4A49-9961-7849B6B47D81}" srcOrd="0" destOrd="0" presId="urn:microsoft.com/office/officeart/2008/layout/VerticalCurvedList"/>
    <dgm:cxn modelId="{792E2009-A3F1-4B6A-A9E7-DC3A1072AB1B}" type="presParOf" srcId="{1497D90C-B270-4C16-9493-A8BFE6097404}" destId="{FE9C76E4-7306-4982-B3D4-685ED652DC7B}" srcOrd="3" destOrd="0" presId="urn:microsoft.com/office/officeart/2008/layout/VerticalCurvedList"/>
    <dgm:cxn modelId="{7896CEE7-4129-4BCA-9923-AEEEB9F6AD12}" type="presParOf" srcId="{1497D90C-B270-4C16-9493-A8BFE6097404}" destId="{962658F4-84E0-4702-8628-5A53D7D13792}" srcOrd="4" destOrd="0" presId="urn:microsoft.com/office/officeart/2008/layout/VerticalCurvedList"/>
    <dgm:cxn modelId="{68E41FB3-E6C6-48AB-8504-661EAA14CF20}" type="presParOf" srcId="{962658F4-84E0-4702-8628-5A53D7D13792}" destId="{D3259CC5-B4B0-4135-A415-9CFD5CB4746A}" srcOrd="0" destOrd="0" presId="urn:microsoft.com/office/officeart/2008/layout/VerticalCurvedList"/>
    <dgm:cxn modelId="{C92D90BD-4F79-45D0-8633-ACA170BC1732}" type="presParOf" srcId="{1497D90C-B270-4C16-9493-A8BFE6097404}" destId="{F8D74514-CAB4-4AC7-8E50-96F8DAC38BAD}" srcOrd="5" destOrd="0" presId="urn:microsoft.com/office/officeart/2008/layout/VerticalCurvedList"/>
    <dgm:cxn modelId="{84E79C8A-D867-4598-8DCD-44DA027A89A8}" type="presParOf" srcId="{1497D90C-B270-4C16-9493-A8BFE6097404}" destId="{092E1737-B8C8-44C9-A460-442456872B65}" srcOrd="6" destOrd="0" presId="urn:microsoft.com/office/officeart/2008/layout/VerticalCurvedList"/>
    <dgm:cxn modelId="{854C5104-4A80-491D-AB1B-B717376090A8}" type="presParOf" srcId="{092E1737-B8C8-44C9-A460-442456872B65}" destId="{96C3FC17-8094-44A1-8D1F-B4EF12DC8D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D0CAF8-91E4-466B-ABBA-A85B87AEFCD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35160557-2EA5-41F5-BD61-40B6D819F4DA}">
      <dgm:prSet phldrT="[Metin]"/>
      <dgm:spPr/>
      <dgm:t>
        <a:bodyPr/>
        <a:lstStyle/>
        <a:p>
          <a:r>
            <a:rPr lang="tr-TR" dirty="0" smtClean="0"/>
            <a:t>Dinlenme ve eğlenme için ayrılan zaman</a:t>
          </a:r>
          <a:endParaRPr lang="tr-TR" dirty="0"/>
        </a:p>
      </dgm:t>
    </dgm:pt>
    <dgm:pt modelId="{D83F7D9C-D7D6-4D8F-A6DC-5550E386CB36}" type="parTrans" cxnId="{BE4727BF-6AE2-4E8E-98E5-006580306DF9}">
      <dgm:prSet/>
      <dgm:spPr/>
      <dgm:t>
        <a:bodyPr/>
        <a:lstStyle/>
        <a:p>
          <a:endParaRPr lang="tr-TR"/>
        </a:p>
      </dgm:t>
    </dgm:pt>
    <dgm:pt modelId="{3B670DEB-AFD4-4243-9B11-D1B5AE81C839}" type="sibTrans" cxnId="{BE4727BF-6AE2-4E8E-98E5-006580306DF9}">
      <dgm:prSet/>
      <dgm:spPr/>
      <dgm:t>
        <a:bodyPr/>
        <a:lstStyle/>
        <a:p>
          <a:endParaRPr lang="tr-TR"/>
        </a:p>
      </dgm:t>
    </dgm:pt>
    <dgm:pt modelId="{AC79C27B-7E43-47CE-B746-4FCE9F6A8183}">
      <dgm:prSet phldrT="[Metin]"/>
      <dgm:spPr/>
      <dgm:t>
        <a:bodyPr/>
        <a:lstStyle/>
        <a:p>
          <a:r>
            <a:rPr lang="tr-TR" dirty="0" smtClean="0"/>
            <a:t>Tekrarlar için ayrılan zaman</a:t>
          </a:r>
          <a:endParaRPr lang="tr-TR" dirty="0"/>
        </a:p>
      </dgm:t>
    </dgm:pt>
    <dgm:pt modelId="{085EE02E-F63D-4683-9884-322D95213245}" type="parTrans" cxnId="{E194495B-D198-4C7A-9907-8536D7D8AC28}">
      <dgm:prSet/>
      <dgm:spPr/>
      <dgm:t>
        <a:bodyPr/>
        <a:lstStyle/>
        <a:p>
          <a:endParaRPr lang="tr-TR"/>
        </a:p>
      </dgm:t>
    </dgm:pt>
    <dgm:pt modelId="{33EB439E-232F-42DA-8CFE-22AACFA2B282}" type="sibTrans" cxnId="{E194495B-D198-4C7A-9907-8536D7D8AC28}">
      <dgm:prSet/>
      <dgm:spPr/>
      <dgm:t>
        <a:bodyPr/>
        <a:lstStyle/>
        <a:p>
          <a:endParaRPr lang="tr-TR"/>
        </a:p>
      </dgm:t>
    </dgm:pt>
    <dgm:pt modelId="{1399AAFF-E10D-4DF3-9ABE-707D87E2E6E8}">
      <dgm:prSet phldrT="[Metin]"/>
      <dgm:spPr/>
      <dgm:t>
        <a:bodyPr/>
        <a:lstStyle/>
        <a:p>
          <a:r>
            <a:rPr lang="tr-TR" dirty="0" smtClean="0"/>
            <a:t>Hangi ders ve konunun çalışılacağı</a:t>
          </a:r>
          <a:endParaRPr lang="tr-TR" dirty="0"/>
        </a:p>
      </dgm:t>
    </dgm:pt>
    <dgm:pt modelId="{7B15627C-082B-4597-B0D0-0B98C30313C4}" type="parTrans" cxnId="{70DB17A0-727C-454E-AD94-B41D6F47A142}">
      <dgm:prSet/>
      <dgm:spPr/>
      <dgm:t>
        <a:bodyPr/>
        <a:lstStyle/>
        <a:p>
          <a:endParaRPr lang="tr-TR"/>
        </a:p>
      </dgm:t>
    </dgm:pt>
    <dgm:pt modelId="{777A04DF-183F-460D-9EBE-76200AE463CF}" type="sibTrans" cxnId="{70DB17A0-727C-454E-AD94-B41D6F47A142}">
      <dgm:prSet/>
      <dgm:spPr/>
      <dgm:t>
        <a:bodyPr/>
        <a:lstStyle/>
        <a:p>
          <a:endParaRPr lang="tr-TR"/>
        </a:p>
      </dgm:t>
    </dgm:pt>
    <dgm:pt modelId="{194D39D0-3391-49F8-A5E2-6123EB097E39}" type="pres">
      <dgm:prSet presAssocID="{5CD0CAF8-91E4-466B-ABBA-A85B87AEFC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1497D90C-B270-4C16-9493-A8BFE6097404}" type="pres">
      <dgm:prSet presAssocID="{5CD0CAF8-91E4-466B-ABBA-A85B87AEFCD7}" presName="Name1" presStyleCnt="0"/>
      <dgm:spPr/>
    </dgm:pt>
    <dgm:pt modelId="{B5C7989B-096F-48CB-8AA8-9EE676A4C22D}" type="pres">
      <dgm:prSet presAssocID="{5CD0CAF8-91E4-466B-ABBA-A85B87AEFCD7}" presName="cycle" presStyleCnt="0"/>
      <dgm:spPr/>
    </dgm:pt>
    <dgm:pt modelId="{97DF128A-504B-4C6B-8229-CA20DF72A942}" type="pres">
      <dgm:prSet presAssocID="{5CD0CAF8-91E4-466B-ABBA-A85B87AEFCD7}" presName="srcNode" presStyleLbl="node1" presStyleIdx="0" presStyleCnt="3"/>
      <dgm:spPr/>
    </dgm:pt>
    <dgm:pt modelId="{BD01ED27-3479-486D-88BF-B59CF989BF48}" type="pres">
      <dgm:prSet presAssocID="{5CD0CAF8-91E4-466B-ABBA-A85B87AEFCD7}" presName="conn" presStyleLbl="parChTrans1D2" presStyleIdx="0" presStyleCnt="1"/>
      <dgm:spPr/>
      <dgm:t>
        <a:bodyPr/>
        <a:lstStyle/>
        <a:p>
          <a:endParaRPr lang="tr-TR"/>
        </a:p>
      </dgm:t>
    </dgm:pt>
    <dgm:pt modelId="{370C733F-629A-44C1-B9A9-553A98DBBE70}" type="pres">
      <dgm:prSet presAssocID="{5CD0CAF8-91E4-466B-ABBA-A85B87AEFCD7}" presName="extraNode" presStyleLbl="node1" presStyleIdx="0" presStyleCnt="3"/>
      <dgm:spPr/>
    </dgm:pt>
    <dgm:pt modelId="{8AD3A2BA-45A2-4ED1-82FB-79D2B256F393}" type="pres">
      <dgm:prSet presAssocID="{5CD0CAF8-91E4-466B-ABBA-A85B87AEFCD7}" presName="dstNode" presStyleLbl="node1" presStyleIdx="0" presStyleCnt="3"/>
      <dgm:spPr/>
    </dgm:pt>
    <dgm:pt modelId="{A4FA5B44-B09A-4343-A51F-2B8A85700688}" type="pres">
      <dgm:prSet presAssocID="{35160557-2EA5-41F5-BD61-40B6D819F4D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A2B49B-B909-4B05-9B5E-F119ED30BE4B}" type="pres">
      <dgm:prSet presAssocID="{35160557-2EA5-41F5-BD61-40B6D819F4DA}" presName="accent_1" presStyleCnt="0"/>
      <dgm:spPr/>
    </dgm:pt>
    <dgm:pt modelId="{60342922-4477-4A49-9961-7849B6B47D81}" type="pres">
      <dgm:prSet presAssocID="{35160557-2EA5-41F5-BD61-40B6D819F4DA}" presName="accentRepeatNode" presStyleLbl="solidFgAcc1" presStyleIdx="0" presStyleCnt="3"/>
      <dgm:spPr/>
    </dgm:pt>
    <dgm:pt modelId="{FE9C76E4-7306-4982-B3D4-685ED652DC7B}" type="pres">
      <dgm:prSet presAssocID="{AC79C27B-7E43-47CE-B746-4FCE9F6A818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2658F4-84E0-4702-8628-5A53D7D13792}" type="pres">
      <dgm:prSet presAssocID="{AC79C27B-7E43-47CE-B746-4FCE9F6A8183}" presName="accent_2" presStyleCnt="0"/>
      <dgm:spPr/>
    </dgm:pt>
    <dgm:pt modelId="{D3259CC5-B4B0-4135-A415-9CFD5CB4746A}" type="pres">
      <dgm:prSet presAssocID="{AC79C27B-7E43-47CE-B746-4FCE9F6A8183}" presName="accentRepeatNode" presStyleLbl="solidFgAcc1" presStyleIdx="1" presStyleCnt="3"/>
      <dgm:spPr/>
    </dgm:pt>
    <dgm:pt modelId="{F8D74514-CAB4-4AC7-8E50-96F8DAC38BAD}" type="pres">
      <dgm:prSet presAssocID="{1399AAFF-E10D-4DF3-9ABE-707D87E2E6E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2E1737-B8C8-44C9-A460-442456872B65}" type="pres">
      <dgm:prSet presAssocID="{1399AAFF-E10D-4DF3-9ABE-707D87E2E6E8}" presName="accent_3" presStyleCnt="0"/>
      <dgm:spPr/>
    </dgm:pt>
    <dgm:pt modelId="{96C3FC17-8094-44A1-8D1F-B4EF12DC8DDD}" type="pres">
      <dgm:prSet presAssocID="{1399AAFF-E10D-4DF3-9ABE-707D87E2E6E8}" presName="accentRepeatNode" presStyleLbl="solidFgAcc1" presStyleIdx="2" presStyleCnt="3"/>
      <dgm:spPr/>
    </dgm:pt>
  </dgm:ptLst>
  <dgm:cxnLst>
    <dgm:cxn modelId="{46F0CE1B-F31B-4001-8787-5BDD7A165BA9}" type="presOf" srcId="{1399AAFF-E10D-4DF3-9ABE-707D87E2E6E8}" destId="{F8D74514-CAB4-4AC7-8E50-96F8DAC38BAD}" srcOrd="0" destOrd="0" presId="urn:microsoft.com/office/officeart/2008/layout/VerticalCurvedList"/>
    <dgm:cxn modelId="{70DB17A0-727C-454E-AD94-B41D6F47A142}" srcId="{5CD0CAF8-91E4-466B-ABBA-A85B87AEFCD7}" destId="{1399AAFF-E10D-4DF3-9ABE-707D87E2E6E8}" srcOrd="2" destOrd="0" parTransId="{7B15627C-082B-4597-B0D0-0B98C30313C4}" sibTransId="{777A04DF-183F-460D-9EBE-76200AE463CF}"/>
    <dgm:cxn modelId="{BE4727BF-6AE2-4E8E-98E5-006580306DF9}" srcId="{5CD0CAF8-91E4-466B-ABBA-A85B87AEFCD7}" destId="{35160557-2EA5-41F5-BD61-40B6D819F4DA}" srcOrd="0" destOrd="0" parTransId="{D83F7D9C-D7D6-4D8F-A6DC-5550E386CB36}" sibTransId="{3B670DEB-AFD4-4243-9B11-D1B5AE81C839}"/>
    <dgm:cxn modelId="{7F13B927-437C-4B03-99B3-1FA0CC383939}" type="presOf" srcId="{3B670DEB-AFD4-4243-9B11-D1B5AE81C839}" destId="{BD01ED27-3479-486D-88BF-B59CF989BF48}" srcOrd="0" destOrd="0" presId="urn:microsoft.com/office/officeart/2008/layout/VerticalCurvedList"/>
    <dgm:cxn modelId="{809821D8-3972-490F-8543-511A12E4EA8A}" type="presOf" srcId="{35160557-2EA5-41F5-BD61-40B6D819F4DA}" destId="{A4FA5B44-B09A-4343-A51F-2B8A85700688}" srcOrd="0" destOrd="0" presId="urn:microsoft.com/office/officeart/2008/layout/VerticalCurvedList"/>
    <dgm:cxn modelId="{CA31F4D7-713E-4115-907A-CC6036ABF0DA}" type="presOf" srcId="{5CD0CAF8-91E4-466B-ABBA-A85B87AEFCD7}" destId="{194D39D0-3391-49F8-A5E2-6123EB097E39}" srcOrd="0" destOrd="0" presId="urn:microsoft.com/office/officeart/2008/layout/VerticalCurvedList"/>
    <dgm:cxn modelId="{E194495B-D198-4C7A-9907-8536D7D8AC28}" srcId="{5CD0CAF8-91E4-466B-ABBA-A85B87AEFCD7}" destId="{AC79C27B-7E43-47CE-B746-4FCE9F6A8183}" srcOrd="1" destOrd="0" parTransId="{085EE02E-F63D-4683-9884-322D95213245}" sibTransId="{33EB439E-232F-42DA-8CFE-22AACFA2B282}"/>
    <dgm:cxn modelId="{C7E43D5B-F5ED-4831-AA60-F9D00C50A704}" type="presOf" srcId="{AC79C27B-7E43-47CE-B746-4FCE9F6A8183}" destId="{FE9C76E4-7306-4982-B3D4-685ED652DC7B}" srcOrd="0" destOrd="0" presId="urn:microsoft.com/office/officeart/2008/layout/VerticalCurvedList"/>
    <dgm:cxn modelId="{133428E6-F9A2-4073-B224-0652E6EFC260}" type="presParOf" srcId="{194D39D0-3391-49F8-A5E2-6123EB097E39}" destId="{1497D90C-B270-4C16-9493-A8BFE6097404}" srcOrd="0" destOrd="0" presId="urn:microsoft.com/office/officeart/2008/layout/VerticalCurvedList"/>
    <dgm:cxn modelId="{A632E57A-E562-47F7-91EA-45113A6EA024}" type="presParOf" srcId="{1497D90C-B270-4C16-9493-A8BFE6097404}" destId="{B5C7989B-096F-48CB-8AA8-9EE676A4C22D}" srcOrd="0" destOrd="0" presId="urn:microsoft.com/office/officeart/2008/layout/VerticalCurvedList"/>
    <dgm:cxn modelId="{E186647B-3A5B-4BE4-B0F6-B5D189E152A1}" type="presParOf" srcId="{B5C7989B-096F-48CB-8AA8-9EE676A4C22D}" destId="{97DF128A-504B-4C6B-8229-CA20DF72A942}" srcOrd="0" destOrd="0" presId="urn:microsoft.com/office/officeart/2008/layout/VerticalCurvedList"/>
    <dgm:cxn modelId="{6D549FA1-A26F-4B2C-9FDD-AA4312BADA4B}" type="presParOf" srcId="{B5C7989B-096F-48CB-8AA8-9EE676A4C22D}" destId="{BD01ED27-3479-486D-88BF-B59CF989BF48}" srcOrd="1" destOrd="0" presId="urn:microsoft.com/office/officeart/2008/layout/VerticalCurvedList"/>
    <dgm:cxn modelId="{74EE6575-0FD4-43EF-A708-8784EF62A4EE}" type="presParOf" srcId="{B5C7989B-096F-48CB-8AA8-9EE676A4C22D}" destId="{370C733F-629A-44C1-B9A9-553A98DBBE70}" srcOrd="2" destOrd="0" presId="urn:microsoft.com/office/officeart/2008/layout/VerticalCurvedList"/>
    <dgm:cxn modelId="{88B97F00-4DB5-4B23-A636-72E214EB3B42}" type="presParOf" srcId="{B5C7989B-096F-48CB-8AA8-9EE676A4C22D}" destId="{8AD3A2BA-45A2-4ED1-82FB-79D2B256F393}" srcOrd="3" destOrd="0" presId="urn:microsoft.com/office/officeart/2008/layout/VerticalCurvedList"/>
    <dgm:cxn modelId="{F658B413-A1D5-4A68-913F-6E353B331EC1}" type="presParOf" srcId="{1497D90C-B270-4C16-9493-A8BFE6097404}" destId="{A4FA5B44-B09A-4343-A51F-2B8A85700688}" srcOrd="1" destOrd="0" presId="urn:microsoft.com/office/officeart/2008/layout/VerticalCurvedList"/>
    <dgm:cxn modelId="{37420BE0-8D73-47C9-A146-676F0469F3E1}" type="presParOf" srcId="{1497D90C-B270-4C16-9493-A8BFE6097404}" destId="{02A2B49B-B909-4B05-9B5E-F119ED30BE4B}" srcOrd="2" destOrd="0" presId="urn:microsoft.com/office/officeart/2008/layout/VerticalCurvedList"/>
    <dgm:cxn modelId="{220CFF80-BB5B-47C6-B88D-133FBA2F5D96}" type="presParOf" srcId="{02A2B49B-B909-4B05-9B5E-F119ED30BE4B}" destId="{60342922-4477-4A49-9961-7849B6B47D81}" srcOrd="0" destOrd="0" presId="urn:microsoft.com/office/officeart/2008/layout/VerticalCurvedList"/>
    <dgm:cxn modelId="{7A00B233-BC19-4245-BD53-A73DC5FA2581}" type="presParOf" srcId="{1497D90C-B270-4C16-9493-A8BFE6097404}" destId="{FE9C76E4-7306-4982-B3D4-685ED652DC7B}" srcOrd="3" destOrd="0" presId="urn:microsoft.com/office/officeart/2008/layout/VerticalCurvedList"/>
    <dgm:cxn modelId="{DB377917-5544-47A9-B542-6B6844502409}" type="presParOf" srcId="{1497D90C-B270-4C16-9493-A8BFE6097404}" destId="{962658F4-84E0-4702-8628-5A53D7D13792}" srcOrd="4" destOrd="0" presId="urn:microsoft.com/office/officeart/2008/layout/VerticalCurvedList"/>
    <dgm:cxn modelId="{4969E777-0557-4D5D-B3D8-E56C1E8D9F5C}" type="presParOf" srcId="{962658F4-84E0-4702-8628-5A53D7D13792}" destId="{D3259CC5-B4B0-4135-A415-9CFD5CB4746A}" srcOrd="0" destOrd="0" presId="urn:microsoft.com/office/officeart/2008/layout/VerticalCurvedList"/>
    <dgm:cxn modelId="{BE039DF2-B25C-4D1A-8E16-85542C829718}" type="presParOf" srcId="{1497D90C-B270-4C16-9493-A8BFE6097404}" destId="{F8D74514-CAB4-4AC7-8E50-96F8DAC38BAD}" srcOrd="5" destOrd="0" presId="urn:microsoft.com/office/officeart/2008/layout/VerticalCurvedList"/>
    <dgm:cxn modelId="{137BCF32-ECDB-4794-B3D4-FCC8361E5425}" type="presParOf" srcId="{1497D90C-B270-4C16-9493-A8BFE6097404}" destId="{092E1737-B8C8-44C9-A460-442456872B65}" srcOrd="6" destOrd="0" presId="urn:microsoft.com/office/officeart/2008/layout/VerticalCurvedList"/>
    <dgm:cxn modelId="{0065A274-12EF-4730-8F70-C34DC8B008F2}" type="presParOf" srcId="{092E1737-B8C8-44C9-A460-442456872B65}" destId="{96C3FC17-8094-44A1-8D1F-B4EF12DC8D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AAFF00-53DD-49D3-A29F-86EDD3FCECB2}" type="doc">
      <dgm:prSet loTypeId="urn:microsoft.com/office/officeart/2005/8/layout/balance1" loCatId="relationship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40B37B50-D14D-4263-BE84-C3C44E72242B}">
      <dgm:prSet phldrT="[Metin]"/>
      <dgm:spPr/>
      <dgm:t>
        <a:bodyPr/>
        <a:lstStyle/>
        <a:p>
          <a:r>
            <a:rPr lang="tr-TR" dirty="0" smtClean="0"/>
            <a:t>Derslerin Planını	</a:t>
          </a:r>
          <a:endParaRPr lang="tr-TR" dirty="0"/>
        </a:p>
      </dgm:t>
    </dgm:pt>
    <dgm:pt modelId="{8EE538CE-002D-48BB-B39C-DE9A6B79D805}" type="parTrans" cxnId="{3655A011-E135-4317-BCC8-CCB8FEC67F11}">
      <dgm:prSet/>
      <dgm:spPr/>
      <dgm:t>
        <a:bodyPr/>
        <a:lstStyle/>
        <a:p>
          <a:endParaRPr lang="tr-TR"/>
        </a:p>
      </dgm:t>
    </dgm:pt>
    <dgm:pt modelId="{DF0E450E-4B3B-4359-A686-4714DE9E20F4}" type="sibTrans" cxnId="{3655A011-E135-4317-BCC8-CCB8FEC67F11}">
      <dgm:prSet/>
      <dgm:spPr/>
      <dgm:t>
        <a:bodyPr/>
        <a:lstStyle/>
        <a:p>
          <a:endParaRPr lang="tr-TR"/>
        </a:p>
      </dgm:t>
    </dgm:pt>
    <dgm:pt modelId="{4B5A62E9-BC65-4030-B760-DA87F99F7E16}">
      <dgm:prSet phldrT="[Metin]"/>
      <dgm:spPr/>
      <dgm:t>
        <a:bodyPr/>
        <a:lstStyle/>
        <a:p>
          <a:r>
            <a:rPr lang="tr-TR" dirty="0" smtClean="0"/>
            <a:t>Ne hiç matematiksiz</a:t>
          </a:r>
          <a:endParaRPr lang="tr-TR" dirty="0"/>
        </a:p>
      </dgm:t>
    </dgm:pt>
    <dgm:pt modelId="{D8A8F6BC-BD80-4396-99CA-DB7408B1329D}" type="parTrans" cxnId="{ED172E5C-3B80-4FF8-B002-B6F9721D6532}">
      <dgm:prSet/>
      <dgm:spPr/>
      <dgm:t>
        <a:bodyPr/>
        <a:lstStyle/>
        <a:p>
          <a:endParaRPr lang="tr-TR"/>
        </a:p>
      </dgm:t>
    </dgm:pt>
    <dgm:pt modelId="{E181AD10-6C72-4822-AE1F-D966113D49E0}" type="sibTrans" cxnId="{ED172E5C-3B80-4FF8-B002-B6F9721D6532}">
      <dgm:prSet/>
      <dgm:spPr/>
      <dgm:t>
        <a:bodyPr/>
        <a:lstStyle/>
        <a:p>
          <a:endParaRPr lang="tr-TR"/>
        </a:p>
      </dgm:t>
    </dgm:pt>
    <dgm:pt modelId="{7BD79E62-AA35-4286-AE75-2F94BCC57E67}">
      <dgm:prSet phldrT="[Metin]" phldr="1"/>
      <dgm:spPr/>
      <dgm:t>
        <a:bodyPr/>
        <a:lstStyle/>
        <a:p>
          <a:endParaRPr lang="tr-TR" dirty="0"/>
        </a:p>
      </dgm:t>
    </dgm:pt>
    <dgm:pt modelId="{1ACE7EC5-2ED0-4029-9A7B-559F9BC57C4D}" type="parTrans" cxnId="{7BF03EDF-AA00-4920-8009-DA2B22C033D0}">
      <dgm:prSet/>
      <dgm:spPr/>
      <dgm:t>
        <a:bodyPr/>
        <a:lstStyle/>
        <a:p>
          <a:endParaRPr lang="tr-TR"/>
        </a:p>
      </dgm:t>
    </dgm:pt>
    <dgm:pt modelId="{1DD13281-49D8-4227-AFC2-64F731785F2F}" type="sibTrans" cxnId="{7BF03EDF-AA00-4920-8009-DA2B22C033D0}">
      <dgm:prSet/>
      <dgm:spPr/>
      <dgm:t>
        <a:bodyPr/>
        <a:lstStyle/>
        <a:p>
          <a:endParaRPr lang="tr-TR"/>
        </a:p>
      </dgm:t>
    </dgm:pt>
    <dgm:pt modelId="{67C84935-F154-445A-B5D6-DEF19E27A235}">
      <dgm:prSet phldrT="[Metin]"/>
      <dgm:spPr/>
      <dgm:t>
        <a:bodyPr/>
        <a:lstStyle/>
        <a:p>
          <a:r>
            <a:rPr lang="tr-TR" dirty="0" smtClean="0"/>
            <a:t>Dengeli Yapın</a:t>
          </a:r>
          <a:endParaRPr lang="tr-TR" dirty="0"/>
        </a:p>
      </dgm:t>
    </dgm:pt>
    <dgm:pt modelId="{F9762A4D-1018-4078-8843-6EDBA2A75895}" type="parTrans" cxnId="{49FDFA46-9760-4B7C-8834-354A6F847371}">
      <dgm:prSet/>
      <dgm:spPr/>
      <dgm:t>
        <a:bodyPr/>
        <a:lstStyle/>
        <a:p>
          <a:endParaRPr lang="tr-TR"/>
        </a:p>
      </dgm:t>
    </dgm:pt>
    <dgm:pt modelId="{E8C0FD65-89AF-44DD-B0B2-785F16894DBC}" type="sibTrans" cxnId="{49FDFA46-9760-4B7C-8834-354A6F847371}">
      <dgm:prSet/>
      <dgm:spPr/>
      <dgm:t>
        <a:bodyPr/>
        <a:lstStyle/>
        <a:p>
          <a:endParaRPr lang="tr-TR"/>
        </a:p>
      </dgm:t>
    </dgm:pt>
    <dgm:pt modelId="{8F7ADD64-CE06-478E-BFAD-71571675F72C}">
      <dgm:prSet phldrT="[Metin]" phldr="1"/>
      <dgm:spPr/>
      <dgm:t>
        <a:bodyPr/>
        <a:lstStyle/>
        <a:p>
          <a:endParaRPr lang="tr-TR"/>
        </a:p>
      </dgm:t>
    </dgm:pt>
    <dgm:pt modelId="{759F91D4-ECFE-49D1-8724-4252D6FCBB07}" type="parTrans" cxnId="{02DEF452-700A-4492-A402-B99C311B281B}">
      <dgm:prSet/>
      <dgm:spPr/>
      <dgm:t>
        <a:bodyPr/>
        <a:lstStyle/>
        <a:p>
          <a:endParaRPr lang="tr-TR"/>
        </a:p>
      </dgm:t>
    </dgm:pt>
    <dgm:pt modelId="{BF70D7C8-F185-4B4A-BCAB-1F9C69EC3620}" type="sibTrans" cxnId="{02DEF452-700A-4492-A402-B99C311B281B}">
      <dgm:prSet/>
      <dgm:spPr/>
      <dgm:t>
        <a:bodyPr/>
        <a:lstStyle/>
        <a:p>
          <a:endParaRPr lang="tr-TR"/>
        </a:p>
      </dgm:t>
    </dgm:pt>
    <dgm:pt modelId="{D728E417-AD05-421E-9A39-E4200A3E33E9}">
      <dgm:prSet phldrT="[Metin]" phldr="1"/>
      <dgm:spPr/>
      <dgm:t>
        <a:bodyPr/>
        <a:lstStyle/>
        <a:p>
          <a:endParaRPr lang="tr-TR" dirty="0"/>
        </a:p>
      </dgm:t>
    </dgm:pt>
    <dgm:pt modelId="{BD5E5046-9AE3-42B1-8A23-E0B95CF85AF9}" type="parTrans" cxnId="{DA7D2EB0-143E-438A-9F8F-93FB8BE3612B}">
      <dgm:prSet/>
      <dgm:spPr/>
      <dgm:t>
        <a:bodyPr/>
        <a:lstStyle/>
        <a:p>
          <a:endParaRPr lang="tr-TR"/>
        </a:p>
      </dgm:t>
    </dgm:pt>
    <dgm:pt modelId="{1F691CD0-6F88-40D7-9927-6593F59D9C6C}" type="sibTrans" cxnId="{DA7D2EB0-143E-438A-9F8F-93FB8BE3612B}">
      <dgm:prSet/>
      <dgm:spPr/>
      <dgm:t>
        <a:bodyPr/>
        <a:lstStyle/>
        <a:p>
          <a:endParaRPr lang="tr-TR"/>
        </a:p>
      </dgm:t>
    </dgm:pt>
    <dgm:pt modelId="{CCE16157-8540-41E1-B6EF-C1E99D59D5A5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Ne hep matematik olsun</a:t>
          </a:r>
          <a:endParaRPr lang="tr-TR" dirty="0">
            <a:solidFill>
              <a:schemeClr val="tx1"/>
            </a:solidFill>
          </a:endParaRPr>
        </a:p>
      </dgm:t>
    </dgm:pt>
    <dgm:pt modelId="{E5A04DF0-5D58-452D-8A77-76662D50AB2E}" type="parTrans" cxnId="{A13EB376-19A7-47C8-8288-C0B0AD2412DF}">
      <dgm:prSet/>
      <dgm:spPr/>
      <dgm:t>
        <a:bodyPr/>
        <a:lstStyle/>
        <a:p>
          <a:endParaRPr lang="tr-TR"/>
        </a:p>
      </dgm:t>
    </dgm:pt>
    <dgm:pt modelId="{CCEC91A3-7186-48FE-9C74-3FEFFE799FF4}" type="sibTrans" cxnId="{A13EB376-19A7-47C8-8288-C0B0AD2412DF}">
      <dgm:prSet/>
      <dgm:spPr/>
      <dgm:t>
        <a:bodyPr/>
        <a:lstStyle/>
        <a:p>
          <a:endParaRPr lang="tr-TR"/>
        </a:p>
      </dgm:t>
    </dgm:pt>
    <dgm:pt modelId="{9FBAF491-3EF1-486E-B35E-A1933407B1F5}" type="pres">
      <dgm:prSet presAssocID="{35AAFF00-53DD-49D3-A29F-86EDD3FCECB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6E53857-3664-4AFD-84CE-2F4C74B0EF76}" type="pres">
      <dgm:prSet presAssocID="{35AAFF00-53DD-49D3-A29F-86EDD3FCECB2}" presName="dummyMaxCanvas" presStyleCnt="0"/>
      <dgm:spPr/>
    </dgm:pt>
    <dgm:pt modelId="{125E655A-79E9-458E-802C-5D63DE627F23}" type="pres">
      <dgm:prSet presAssocID="{35AAFF00-53DD-49D3-A29F-86EDD3FCECB2}" presName="parentComposite" presStyleCnt="0"/>
      <dgm:spPr/>
    </dgm:pt>
    <dgm:pt modelId="{3BBAAB52-C532-4A9D-AA80-256D0C885230}" type="pres">
      <dgm:prSet presAssocID="{35AAFF00-53DD-49D3-A29F-86EDD3FCECB2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1A21E961-4107-431D-99EA-BF8F78789FB1}" type="pres">
      <dgm:prSet presAssocID="{35AAFF00-53DD-49D3-A29F-86EDD3FCECB2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F9DD8FC9-C695-4156-AF26-01E3E81CC9CF}" type="pres">
      <dgm:prSet presAssocID="{35AAFF00-53DD-49D3-A29F-86EDD3FCECB2}" presName="childrenComposite" presStyleCnt="0"/>
      <dgm:spPr/>
    </dgm:pt>
    <dgm:pt modelId="{6521C4D2-46DD-4AE9-BC8A-DCBF8544CC26}" type="pres">
      <dgm:prSet presAssocID="{35AAFF00-53DD-49D3-A29F-86EDD3FCECB2}" presName="dummyMaxCanvas_ChildArea" presStyleCnt="0"/>
      <dgm:spPr/>
    </dgm:pt>
    <dgm:pt modelId="{CA679694-95F2-4DB1-927A-FFAA29285170}" type="pres">
      <dgm:prSet presAssocID="{35AAFF00-53DD-49D3-A29F-86EDD3FCECB2}" presName="fulcrum" presStyleLbl="alignAccFollowNode1" presStyleIdx="2" presStyleCnt="4"/>
      <dgm:spPr/>
    </dgm:pt>
    <dgm:pt modelId="{E6919218-DE6B-4F6D-B1BF-7659AA42E269}" type="pres">
      <dgm:prSet presAssocID="{35AAFF00-53DD-49D3-A29F-86EDD3FCECB2}" presName="balance_23" presStyleLbl="alignAccFollowNode1" presStyleIdx="3" presStyleCnt="4">
        <dgm:presLayoutVars>
          <dgm:bulletEnabled val="1"/>
        </dgm:presLayoutVars>
      </dgm:prSet>
      <dgm:spPr/>
    </dgm:pt>
    <dgm:pt modelId="{0BA11730-CF65-4302-82B1-7524FD37EFA7}" type="pres">
      <dgm:prSet presAssocID="{35AAFF00-53DD-49D3-A29F-86EDD3FCECB2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1F37E4-13BB-4755-8E2E-D316CE9835BE}" type="pres">
      <dgm:prSet presAssocID="{35AAFF00-53DD-49D3-A29F-86EDD3FCECB2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D032A7-B4C0-45A1-92F4-41ADD9A704C5}" type="pres">
      <dgm:prSet presAssocID="{35AAFF00-53DD-49D3-A29F-86EDD3FCECB2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1288DF-4D0F-4172-86B4-37D26FC0CE25}" type="pres">
      <dgm:prSet presAssocID="{35AAFF00-53DD-49D3-A29F-86EDD3FCECB2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F069F1-C71E-4779-8817-0DC3273C3D23}" type="pres">
      <dgm:prSet presAssocID="{35AAFF00-53DD-49D3-A29F-86EDD3FCECB2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D172E5C-3B80-4FF8-B002-B6F9721D6532}" srcId="{40B37B50-D14D-4263-BE84-C3C44E72242B}" destId="{4B5A62E9-BC65-4030-B760-DA87F99F7E16}" srcOrd="0" destOrd="0" parTransId="{D8A8F6BC-BD80-4396-99CA-DB7408B1329D}" sibTransId="{E181AD10-6C72-4822-AE1F-D966113D49E0}"/>
    <dgm:cxn modelId="{7456E48E-D1A7-4245-BABD-C6EAF440AAD8}" type="presOf" srcId="{35AAFF00-53DD-49D3-A29F-86EDD3FCECB2}" destId="{9FBAF491-3EF1-486E-B35E-A1933407B1F5}" srcOrd="0" destOrd="0" presId="urn:microsoft.com/office/officeart/2005/8/layout/balance1"/>
    <dgm:cxn modelId="{49FDFA46-9760-4B7C-8834-354A6F847371}" srcId="{35AAFF00-53DD-49D3-A29F-86EDD3FCECB2}" destId="{67C84935-F154-445A-B5D6-DEF19E27A235}" srcOrd="1" destOrd="0" parTransId="{F9762A4D-1018-4078-8843-6EDBA2A75895}" sibTransId="{E8C0FD65-89AF-44DD-B0B2-785F16894DBC}"/>
    <dgm:cxn modelId="{1A17C3B8-4377-4633-B05A-98C34D579855}" type="presOf" srcId="{40B37B50-D14D-4263-BE84-C3C44E72242B}" destId="{3BBAAB52-C532-4A9D-AA80-256D0C885230}" srcOrd="0" destOrd="0" presId="urn:microsoft.com/office/officeart/2005/8/layout/balance1"/>
    <dgm:cxn modelId="{8619212F-3751-4990-A9DA-36AC0D627775}" type="presOf" srcId="{CCE16157-8540-41E1-B6EF-C1E99D59D5A5}" destId="{8CD032A7-B4C0-45A1-92F4-41ADD9A704C5}" srcOrd="0" destOrd="0" presId="urn:microsoft.com/office/officeart/2005/8/layout/balance1"/>
    <dgm:cxn modelId="{DA7D2EB0-143E-438A-9F8F-93FB8BE3612B}" srcId="{67C84935-F154-445A-B5D6-DEF19E27A235}" destId="{D728E417-AD05-421E-9A39-E4200A3E33E9}" srcOrd="1" destOrd="0" parTransId="{BD5E5046-9AE3-42B1-8A23-E0B95CF85AF9}" sibTransId="{1F691CD0-6F88-40D7-9927-6593F59D9C6C}"/>
    <dgm:cxn modelId="{A13EB376-19A7-47C8-8288-C0B0AD2412DF}" srcId="{67C84935-F154-445A-B5D6-DEF19E27A235}" destId="{CCE16157-8540-41E1-B6EF-C1E99D59D5A5}" srcOrd="2" destOrd="0" parTransId="{E5A04DF0-5D58-452D-8A77-76662D50AB2E}" sibTransId="{CCEC91A3-7186-48FE-9C74-3FEFFE799FF4}"/>
    <dgm:cxn modelId="{09AE0EDC-E798-4148-96A2-042E76B72FD3}" type="presOf" srcId="{8F7ADD64-CE06-478E-BFAD-71571675F72C}" destId="{0BA11730-CF65-4302-82B1-7524FD37EFA7}" srcOrd="0" destOrd="0" presId="urn:microsoft.com/office/officeart/2005/8/layout/balance1"/>
    <dgm:cxn modelId="{C5BAFDB7-7CD2-4632-9610-D6CE16DF1748}" type="presOf" srcId="{4B5A62E9-BC65-4030-B760-DA87F99F7E16}" destId="{D11288DF-4D0F-4172-86B4-37D26FC0CE25}" srcOrd="0" destOrd="0" presId="urn:microsoft.com/office/officeart/2005/8/layout/balance1"/>
    <dgm:cxn modelId="{02DEF452-700A-4492-A402-B99C311B281B}" srcId="{67C84935-F154-445A-B5D6-DEF19E27A235}" destId="{8F7ADD64-CE06-478E-BFAD-71571675F72C}" srcOrd="0" destOrd="0" parTransId="{759F91D4-ECFE-49D1-8724-4252D6FCBB07}" sibTransId="{BF70D7C8-F185-4B4A-BCAB-1F9C69EC3620}"/>
    <dgm:cxn modelId="{2BD4C9CA-B17C-4C3B-824B-3EF9A6A8F561}" type="presOf" srcId="{67C84935-F154-445A-B5D6-DEF19E27A235}" destId="{1A21E961-4107-431D-99EA-BF8F78789FB1}" srcOrd="0" destOrd="0" presId="urn:microsoft.com/office/officeart/2005/8/layout/balance1"/>
    <dgm:cxn modelId="{3655A011-E135-4317-BCC8-CCB8FEC67F11}" srcId="{35AAFF00-53DD-49D3-A29F-86EDD3FCECB2}" destId="{40B37B50-D14D-4263-BE84-C3C44E72242B}" srcOrd="0" destOrd="0" parTransId="{8EE538CE-002D-48BB-B39C-DE9A6B79D805}" sibTransId="{DF0E450E-4B3B-4359-A686-4714DE9E20F4}"/>
    <dgm:cxn modelId="{25B48C5C-74E7-434C-A680-95EE46055B46}" type="presOf" srcId="{7BD79E62-AA35-4286-AE75-2F94BCC57E67}" destId="{9AF069F1-C71E-4779-8817-0DC3273C3D23}" srcOrd="0" destOrd="0" presId="urn:microsoft.com/office/officeart/2005/8/layout/balance1"/>
    <dgm:cxn modelId="{7BF03EDF-AA00-4920-8009-DA2B22C033D0}" srcId="{40B37B50-D14D-4263-BE84-C3C44E72242B}" destId="{7BD79E62-AA35-4286-AE75-2F94BCC57E67}" srcOrd="1" destOrd="0" parTransId="{1ACE7EC5-2ED0-4029-9A7B-559F9BC57C4D}" sibTransId="{1DD13281-49D8-4227-AFC2-64F731785F2F}"/>
    <dgm:cxn modelId="{EB678756-1146-4E93-8890-9A4C73C3484C}" type="presOf" srcId="{D728E417-AD05-421E-9A39-E4200A3E33E9}" destId="{901F37E4-13BB-4755-8E2E-D316CE9835BE}" srcOrd="0" destOrd="0" presId="urn:microsoft.com/office/officeart/2005/8/layout/balance1"/>
    <dgm:cxn modelId="{20FCCD03-2CCA-4E80-8C2B-F9987567B36E}" type="presParOf" srcId="{9FBAF491-3EF1-486E-B35E-A1933407B1F5}" destId="{86E53857-3664-4AFD-84CE-2F4C74B0EF76}" srcOrd="0" destOrd="0" presId="urn:microsoft.com/office/officeart/2005/8/layout/balance1"/>
    <dgm:cxn modelId="{FF6B38CF-D699-4E21-A293-9590BB9196EC}" type="presParOf" srcId="{9FBAF491-3EF1-486E-B35E-A1933407B1F5}" destId="{125E655A-79E9-458E-802C-5D63DE627F23}" srcOrd="1" destOrd="0" presId="urn:microsoft.com/office/officeart/2005/8/layout/balance1"/>
    <dgm:cxn modelId="{83860DFF-DCB9-4E17-8065-34C9510B45F8}" type="presParOf" srcId="{125E655A-79E9-458E-802C-5D63DE627F23}" destId="{3BBAAB52-C532-4A9D-AA80-256D0C885230}" srcOrd="0" destOrd="0" presId="urn:microsoft.com/office/officeart/2005/8/layout/balance1"/>
    <dgm:cxn modelId="{F4201574-93A1-49A0-873D-4DC555AEA255}" type="presParOf" srcId="{125E655A-79E9-458E-802C-5D63DE627F23}" destId="{1A21E961-4107-431D-99EA-BF8F78789FB1}" srcOrd="1" destOrd="0" presId="urn:microsoft.com/office/officeart/2005/8/layout/balance1"/>
    <dgm:cxn modelId="{0DD6E83F-0849-4872-878B-311482743291}" type="presParOf" srcId="{9FBAF491-3EF1-486E-B35E-A1933407B1F5}" destId="{F9DD8FC9-C695-4156-AF26-01E3E81CC9CF}" srcOrd="2" destOrd="0" presId="urn:microsoft.com/office/officeart/2005/8/layout/balance1"/>
    <dgm:cxn modelId="{1835F900-D136-4957-BB99-EF86D92320A8}" type="presParOf" srcId="{F9DD8FC9-C695-4156-AF26-01E3E81CC9CF}" destId="{6521C4D2-46DD-4AE9-BC8A-DCBF8544CC26}" srcOrd="0" destOrd="0" presId="urn:microsoft.com/office/officeart/2005/8/layout/balance1"/>
    <dgm:cxn modelId="{EF83708C-2FDF-4069-A9C0-02F2973EE528}" type="presParOf" srcId="{F9DD8FC9-C695-4156-AF26-01E3E81CC9CF}" destId="{CA679694-95F2-4DB1-927A-FFAA29285170}" srcOrd="1" destOrd="0" presId="urn:microsoft.com/office/officeart/2005/8/layout/balance1"/>
    <dgm:cxn modelId="{5A1F42CB-CADE-4720-B1A1-95C6D8D84C62}" type="presParOf" srcId="{F9DD8FC9-C695-4156-AF26-01E3E81CC9CF}" destId="{E6919218-DE6B-4F6D-B1BF-7659AA42E269}" srcOrd="2" destOrd="0" presId="urn:microsoft.com/office/officeart/2005/8/layout/balance1"/>
    <dgm:cxn modelId="{6E8AC200-61ED-4BFF-8C6D-050538DDB122}" type="presParOf" srcId="{F9DD8FC9-C695-4156-AF26-01E3E81CC9CF}" destId="{0BA11730-CF65-4302-82B1-7524FD37EFA7}" srcOrd="3" destOrd="0" presId="urn:microsoft.com/office/officeart/2005/8/layout/balance1"/>
    <dgm:cxn modelId="{CD01AE7D-497E-426C-9FC5-A9F25A5B6E53}" type="presParOf" srcId="{F9DD8FC9-C695-4156-AF26-01E3E81CC9CF}" destId="{901F37E4-13BB-4755-8E2E-D316CE9835BE}" srcOrd="4" destOrd="0" presId="urn:microsoft.com/office/officeart/2005/8/layout/balance1"/>
    <dgm:cxn modelId="{599EDC98-B0C7-445A-A861-70C16593DCE8}" type="presParOf" srcId="{F9DD8FC9-C695-4156-AF26-01E3E81CC9CF}" destId="{8CD032A7-B4C0-45A1-92F4-41ADD9A704C5}" srcOrd="5" destOrd="0" presId="urn:microsoft.com/office/officeart/2005/8/layout/balance1"/>
    <dgm:cxn modelId="{9499A490-DA98-4C57-ACC8-B40103C18706}" type="presParOf" srcId="{F9DD8FC9-C695-4156-AF26-01E3E81CC9CF}" destId="{D11288DF-4D0F-4172-86B4-37D26FC0CE25}" srcOrd="6" destOrd="0" presId="urn:microsoft.com/office/officeart/2005/8/layout/balance1"/>
    <dgm:cxn modelId="{E669243F-123A-4E54-B4F4-90D617386855}" type="presParOf" srcId="{F9DD8FC9-C695-4156-AF26-01E3E81CC9CF}" destId="{9AF069F1-C71E-4779-8817-0DC3273C3D23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C779C3-B08F-427C-9993-65C8276B90BB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</dgm:pt>
    <dgm:pt modelId="{E473FE40-4F74-42F1-84DB-CA3C284F7BFA}">
      <dgm:prSet phldrT="[Metin]"/>
      <dgm:spPr/>
      <dgm:t>
        <a:bodyPr/>
        <a:lstStyle/>
        <a:p>
          <a:r>
            <a:rPr lang="tr-TR" dirty="0" smtClean="0"/>
            <a:t>Bağlantıyı kolaylaştırır.</a:t>
          </a:r>
          <a:endParaRPr lang="tr-TR" dirty="0"/>
        </a:p>
      </dgm:t>
    </dgm:pt>
    <dgm:pt modelId="{49C8099B-DEFE-4305-9205-5BEC9CAFFC43}" type="parTrans" cxnId="{6A2F437B-09A3-435A-82E0-5759824992BC}">
      <dgm:prSet/>
      <dgm:spPr/>
      <dgm:t>
        <a:bodyPr/>
        <a:lstStyle/>
        <a:p>
          <a:endParaRPr lang="tr-TR"/>
        </a:p>
      </dgm:t>
    </dgm:pt>
    <dgm:pt modelId="{D227200F-A063-41F7-809F-C1D264AB6209}" type="sibTrans" cxnId="{6A2F437B-09A3-435A-82E0-5759824992BC}">
      <dgm:prSet/>
      <dgm:spPr/>
      <dgm:t>
        <a:bodyPr/>
        <a:lstStyle/>
        <a:p>
          <a:endParaRPr lang="tr-TR"/>
        </a:p>
      </dgm:t>
    </dgm:pt>
    <dgm:pt modelId="{BE191DC9-4B8E-4443-A751-0ABC09EC07BE}">
      <dgm:prSet phldrT="[Metin]"/>
      <dgm:spPr/>
      <dgm:t>
        <a:bodyPr/>
        <a:lstStyle/>
        <a:p>
          <a:r>
            <a:rPr lang="tr-TR" dirty="0" smtClean="0"/>
            <a:t>Konular arası</a:t>
          </a:r>
          <a:endParaRPr lang="tr-TR" dirty="0"/>
        </a:p>
      </dgm:t>
    </dgm:pt>
    <dgm:pt modelId="{B02EBA87-0348-4D67-B4B6-044A629305A7}" type="parTrans" cxnId="{3C8DACB6-C196-4427-90FE-F81D9727D90F}">
      <dgm:prSet/>
      <dgm:spPr/>
      <dgm:t>
        <a:bodyPr/>
        <a:lstStyle/>
        <a:p>
          <a:endParaRPr lang="tr-TR"/>
        </a:p>
      </dgm:t>
    </dgm:pt>
    <dgm:pt modelId="{EB9E3BB3-0754-46CA-93AB-57D290A8DAF1}" type="sibTrans" cxnId="{3C8DACB6-C196-4427-90FE-F81D9727D90F}">
      <dgm:prSet/>
      <dgm:spPr/>
      <dgm:t>
        <a:bodyPr/>
        <a:lstStyle/>
        <a:p>
          <a:endParaRPr lang="tr-TR"/>
        </a:p>
      </dgm:t>
    </dgm:pt>
    <dgm:pt modelId="{E6EEB987-4144-4AA8-9726-53962C3EADEA}">
      <dgm:prSet phldrT="[Metin]"/>
      <dgm:spPr/>
      <dgm:t>
        <a:bodyPr/>
        <a:lstStyle/>
        <a:p>
          <a:r>
            <a:rPr lang="tr-TR" dirty="0" smtClean="0"/>
            <a:t>Tekrar</a:t>
          </a:r>
          <a:endParaRPr lang="tr-TR" dirty="0"/>
        </a:p>
      </dgm:t>
    </dgm:pt>
    <dgm:pt modelId="{77AADD9D-810B-4C2A-8B2B-12AB17A7A649}" type="parTrans" cxnId="{7112DAC1-06F6-4233-B501-C762578A0B78}">
      <dgm:prSet/>
      <dgm:spPr/>
      <dgm:t>
        <a:bodyPr/>
        <a:lstStyle/>
        <a:p>
          <a:endParaRPr lang="tr-TR"/>
        </a:p>
      </dgm:t>
    </dgm:pt>
    <dgm:pt modelId="{B9E5FE29-FB33-4AE6-886F-00CB46B0E4EC}" type="sibTrans" cxnId="{7112DAC1-06F6-4233-B501-C762578A0B78}">
      <dgm:prSet/>
      <dgm:spPr/>
      <dgm:t>
        <a:bodyPr/>
        <a:lstStyle/>
        <a:p>
          <a:endParaRPr lang="tr-TR"/>
        </a:p>
      </dgm:t>
    </dgm:pt>
    <dgm:pt modelId="{E61C3BB2-4B98-46BB-98AB-634B93C15D12}" type="pres">
      <dgm:prSet presAssocID="{5AC779C3-B08F-427C-9993-65C8276B90B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5C2E279-E47C-4AEF-A42A-BCB03012B340}" type="pres">
      <dgm:prSet presAssocID="{E473FE40-4F74-42F1-84DB-CA3C284F7BF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65C0E8-F2EB-440B-BE08-87A4474A62CC}" type="pres">
      <dgm:prSet presAssocID="{E473FE40-4F74-42F1-84DB-CA3C284F7BFA}" presName="gear1srcNode" presStyleLbl="node1" presStyleIdx="0" presStyleCnt="3"/>
      <dgm:spPr/>
      <dgm:t>
        <a:bodyPr/>
        <a:lstStyle/>
        <a:p>
          <a:endParaRPr lang="tr-TR"/>
        </a:p>
      </dgm:t>
    </dgm:pt>
    <dgm:pt modelId="{CA51E1F2-1261-4250-A50F-544D0799D1BA}" type="pres">
      <dgm:prSet presAssocID="{E473FE40-4F74-42F1-84DB-CA3C284F7BFA}" presName="gear1dstNode" presStyleLbl="node1" presStyleIdx="0" presStyleCnt="3"/>
      <dgm:spPr/>
      <dgm:t>
        <a:bodyPr/>
        <a:lstStyle/>
        <a:p>
          <a:endParaRPr lang="tr-TR"/>
        </a:p>
      </dgm:t>
    </dgm:pt>
    <dgm:pt modelId="{AE3979A8-B807-410E-BD05-C779F37344D7}" type="pres">
      <dgm:prSet presAssocID="{BE191DC9-4B8E-4443-A751-0ABC09EC07B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1A2CAD-920A-4D9D-9583-3E1381AD316B}" type="pres">
      <dgm:prSet presAssocID="{BE191DC9-4B8E-4443-A751-0ABC09EC07BE}" presName="gear2srcNode" presStyleLbl="node1" presStyleIdx="1" presStyleCnt="3"/>
      <dgm:spPr/>
      <dgm:t>
        <a:bodyPr/>
        <a:lstStyle/>
        <a:p>
          <a:endParaRPr lang="tr-TR"/>
        </a:p>
      </dgm:t>
    </dgm:pt>
    <dgm:pt modelId="{4327D2B8-6EB9-489F-8CAF-BC55DF2CEA96}" type="pres">
      <dgm:prSet presAssocID="{BE191DC9-4B8E-4443-A751-0ABC09EC07BE}" presName="gear2dstNode" presStyleLbl="node1" presStyleIdx="1" presStyleCnt="3"/>
      <dgm:spPr/>
      <dgm:t>
        <a:bodyPr/>
        <a:lstStyle/>
        <a:p>
          <a:endParaRPr lang="tr-TR"/>
        </a:p>
      </dgm:t>
    </dgm:pt>
    <dgm:pt modelId="{85678F33-F850-4820-B099-96E2837E14DC}" type="pres">
      <dgm:prSet presAssocID="{E6EEB987-4144-4AA8-9726-53962C3EADEA}" presName="gear3" presStyleLbl="node1" presStyleIdx="2" presStyleCnt="3"/>
      <dgm:spPr/>
      <dgm:t>
        <a:bodyPr/>
        <a:lstStyle/>
        <a:p>
          <a:endParaRPr lang="tr-TR"/>
        </a:p>
      </dgm:t>
    </dgm:pt>
    <dgm:pt modelId="{9EC6AD1E-7BB2-40ED-A5F3-16D6E9B70E3F}" type="pres">
      <dgm:prSet presAssocID="{E6EEB987-4144-4AA8-9726-53962C3EADE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6BB273-4170-4DA7-9D90-0CDA45FFBF37}" type="pres">
      <dgm:prSet presAssocID="{E6EEB987-4144-4AA8-9726-53962C3EADEA}" presName="gear3srcNode" presStyleLbl="node1" presStyleIdx="2" presStyleCnt="3"/>
      <dgm:spPr/>
      <dgm:t>
        <a:bodyPr/>
        <a:lstStyle/>
        <a:p>
          <a:endParaRPr lang="tr-TR"/>
        </a:p>
      </dgm:t>
    </dgm:pt>
    <dgm:pt modelId="{2D590804-D603-4656-90B5-DFAAF53B0E35}" type="pres">
      <dgm:prSet presAssocID="{E6EEB987-4144-4AA8-9726-53962C3EADEA}" presName="gear3dstNode" presStyleLbl="node1" presStyleIdx="2" presStyleCnt="3"/>
      <dgm:spPr/>
      <dgm:t>
        <a:bodyPr/>
        <a:lstStyle/>
        <a:p>
          <a:endParaRPr lang="tr-TR"/>
        </a:p>
      </dgm:t>
    </dgm:pt>
    <dgm:pt modelId="{209B1BAB-610C-42E4-A01F-6A49D36B5B14}" type="pres">
      <dgm:prSet presAssocID="{D227200F-A063-41F7-809F-C1D264AB6209}" presName="connector1" presStyleLbl="sibTrans2D1" presStyleIdx="0" presStyleCnt="3"/>
      <dgm:spPr/>
      <dgm:t>
        <a:bodyPr/>
        <a:lstStyle/>
        <a:p>
          <a:endParaRPr lang="tr-TR"/>
        </a:p>
      </dgm:t>
    </dgm:pt>
    <dgm:pt modelId="{CB3DE8E5-7827-4249-8FAB-B3A38F594CD8}" type="pres">
      <dgm:prSet presAssocID="{EB9E3BB3-0754-46CA-93AB-57D290A8DAF1}" presName="connector2" presStyleLbl="sibTrans2D1" presStyleIdx="1" presStyleCnt="3"/>
      <dgm:spPr/>
      <dgm:t>
        <a:bodyPr/>
        <a:lstStyle/>
        <a:p>
          <a:endParaRPr lang="tr-TR"/>
        </a:p>
      </dgm:t>
    </dgm:pt>
    <dgm:pt modelId="{0F23B34D-90BF-426D-98B3-53026F84D283}" type="pres">
      <dgm:prSet presAssocID="{B9E5FE29-FB33-4AE6-886F-00CB46B0E4EC}" presName="connector3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A8DFEA5C-AB2B-4B4F-826E-EFF84EA28DF5}" type="presOf" srcId="{BE191DC9-4B8E-4443-A751-0ABC09EC07BE}" destId="{AE3979A8-B807-410E-BD05-C779F37344D7}" srcOrd="0" destOrd="0" presId="urn:microsoft.com/office/officeart/2005/8/layout/gear1"/>
    <dgm:cxn modelId="{346FA3A7-8EA9-44A1-BF4C-D5E9133CA74F}" type="presOf" srcId="{E6EEB987-4144-4AA8-9726-53962C3EADEA}" destId="{9EC6AD1E-7BB2-40ED-A5F3-16D6E9B70E3F}" srcOrd="1" destOrd="0" presId="urn:microsoft.com/office/officeart/2005/8/layout/gear1"/>
    <dgm:cxn modelId="{6088AA18-F95E-401D-A45B-1B92044A81EB}" type="presOf" srcId="{D227200F-A063-41F7-809F-C1D264AB6209}" destId="{209B1BAB-610C-42E4-A01F-6A49D36B5B14}" srcOrd="0" destOrd="0" presId="urn:microsoft.com/office/officeart/2005/8/layout/gear1"/>
    <dgm:cxn modelId="{7134714F-0B82-439F-9C90-57E610F54B28}" type="presOf" srcId="{E473FE40-4F74-42F1-84DB-CA3C284F7BFA}" destId="{1165C0E8-F2EB-440B-BE08-87A4474A62CC}" srcOrd="1" destOrd="0" presId="urn:microsoft.com/office/officeart/2005/8/layout/gear1"/>
    <dgm:cxn modelId="{F43278F4-0830-4175-936D-D3E75BC89058}" type="presOf" srcId="{BE191DC9-4B8E-4443-A751-0ABC09EC07BE}" destId="{4327D2B8-6EB9-489F-8CAF-BC55DF2CEA96}" srcOrd="2" destOrd="0" presId="urn:microsoft.com/office/officeart/2005/8/layout/gear1"/>
    <dgm:cxn modelId="{F5EF1EEC-372A-444E-8A11-42A1E12FBB3D}" type="presOf" srcId="{5AC779C3-B08F-427C-9993-65C8276B90BB}" destId="{E61C3BB2-4B98-46BB-98AB-634B93C15D12}" srcOrd="0" destOrd="0" presId="urn:microsoft.com/office/officeart/2005/8/layout/gear1"/>
    <dgm:cxn modelId="{CBB0A4F8-323A-44C3-B6BF-461758072932}" type="presOf" srcId="{BE191DC9-4B8E-4443-A751-0ABC09EC07BE}" destId="{2A1A2CAD-920A-4D9D-9583-3E1381AD316B}" srcOrd="1" destOrd="0" presId="urn:microsoft.com/office/officeart/2005/8/layout/gear1"/>
    <dgm:cxn modelId="{D4C577FB-FF7A-4E66-8E6F-A9481E0AD7D9}" type="presOf" srcId="{E6EEB987-4144-4AA8-9726-53962C3EADEA}" destId="{85678F33-F850-4820-B099-96E2837E14DC}" srcOrd="0" destOrd="0" presId="urn:microsoft.com/office/officeart/2005/8/layout/gear1"/>
    <dgm:cxn modelId="{1C96D0F8-0454-42B3-92E4-CD7C1AF458F7}" type="presOf" srcId="{E473FE40-4F74-42F1-84DB-CA3C284F7BFA}" destId="{E5C2E279-E47C-4AEF-A42A-BCB03012B340}" srcOrd="0" destOrd="0" presId="urn:microsoft.com/office/officeart/2005/8/layout/gear1"/>
    <dgm:cxn modelId="{F9CF93A1-362E-44E4-8F2D-F5C82A278739}" type="presOf" srcId="{E6EEB987-4144-4AA8-9726-53962C3EADEA}" destId="{2D590804-D603-4656-90B5-DFAAF53B0E35}" srcOrd="3" destOrd="0" presId="urn:microsoft.com/office/officeart/2005/8/layout/gear1"/>
    <dgm:cxn modelId="{7112DAC1-06F6-4233-B501-C762578A0B78}" srcId="{5AC779C3-B08F-427C-9993-65C8276B90BB}" destId="{E6EEB987-4144-4AA8-9726-53962C3EADEA}" srcOrd="2" destOrd="0" parTransId="{77AADD9D-810B-4C2A-8B2B-12AB17A7A649}" sibTransId="{B9E5FE29-FB33-4AE6-886F-00CB46B0E4EC}"/>
    <dgm:cxn modelId="{F6C1CCB1-252F-4125-9293-0C4539E4D76F}" type="presOf" srcId="{E6EEB987-4144-4AA8-9726-53962C3EADEA}" destId="{996BB273-4170-4DA7-9D90-0CDA45FFBF37}" srcOrd="2" destOrd="0" presId="urn:microsoft.com/office/officeart/2005/8/layout/gear1"/>
    <dgm:cxn modelId="{B9148D1F-13FC-4B9A-B833-C701B6E77442}" type="presOf" srcId="{E473FE40-4F74-42F1-84DB-CA3C284F7BFA}" destId="{CA51E1F2-1261-4250-A50F-544D0799D1BA}" srcOrd="2" destOrd="0" presId="urn:microsoft.com/office/officeart/2005/8/layout/gear1"/>
    <dgm:cxn modelId="{A137AFDB-242A-48AF-A567-8EB9CF7E8A0A}" type="presOf" srcId="{EB9E3BB3-0754-46CA-93AB-57D290A8DAF1}" destId="{CB3DE8E5-7827-4249-8FAB-B3A38F594CD8}" srcOrd="0" destOrd="0" presId="urn:microsoft.com/office/officeart/2005/8/layout/gear1"/>
    <dgm:cxn modelId="{4D60417D-E47B-4CC6-A3F0-B72E25C378C0}" type="presOf" srcId="{B9E5FE29-FB33-4AE6-886F-00CB46B0E4EC}" destId="{0F23B34D-90BF-426D-98B3-53026F84D283}" srcOrd="0" destOrd="0" presId="urn:microsoft.com/office/officeart/2005/8/layout/gear1"/>
    <dgm:cxn modelId="{6A2F437B-09A3-435A-82E0-5759824992BC}" srcId="{5AC779C3-B08F-427C-9993-65C8276B90BB}" destId="{E473FE40-4F74-42F1-84DB-CA3C284F7BFA}" srcOrd="0" destOrd="0" parTransId="{49C8099B-DEFE-4305-9205-5BEC9CAFFC43}" sibTransId="{D227200F-A063-41F7-809F-C1D264AB6209}"/>
    <dgm:cxn modelId="{3C8DACB6-C196-4427-90FE-F81D9727D90F}" srcId="{5AC779C3-B08F-427C-9993-65C8276B90BB}" destId="{BE191DC9-4B8E-4443-A751-0ABC09EC07BE}" srcOrd="1" destOrd="0" parTransId="{B02EBA87-0348-4D67-B4B6-044A629305A7}" sibTransId="{EB9E3BB3-0754-46CA-93AB-57D290A8DAF1}"/>
    <dgm:cxn modelId="{D9A93E58-03D5-4C27-A387-3A06598E0399}" type="presParOf" srcId="{E61C3BB2-4B98-46BB-98AB-634B93C15D12}" destId="{E5C2E279-E47C-4AEF-A42A-BCB03012B340}" srcOrd="0" destOrd="0" presId="urn:microsoft.com/office/officeart/2005/8/layout/gear1"/>
    <dgm:cxn modelId="{25112A41-B361-4C9D-8985-5D31DC9F5A54}" type="presParOf" srcId="{E61C3BB2-4B98-46BB-98AB-634B93C15D12}" destId="{1165C0E8-F2EB-440B-BE08-87A4474A62CC}" srcOrd="1" destOrd="0" presId="urn:microsoft.com/office/officeart/2005/8/layout/gear1"/>
    <dgm:cxn modelId="{0D820486-FB2F-498C-A2E3-3C4BA13EBD16}" type="presParOf" srcId="{E61C3BB2-4B98-46BB-98AB-634B93C15D12}" destId="{CA51E1F2-1261-4250-A50F-544D0799D1BA}" srcOrd="2" destOrd="0" presId="urn:microsoft.com/office/officeart/2005/8/layout/gear1"/>
    <dgm:cxn modelId="{23477893-D65E-4E4C-AC2D-2ECB39947A22}" type="presParOf" srcId="{E61C3BB2-4B98-46BB-98AB-634B93C15D12}" destId="{AE3979A8-B807-410E-BD05-C779F37344D7}" srcOrd="3" destOrd="0" presId="urn:microsoft.com/office/officeart/2005/8/layout/gear1"/>
    <dgm:cxn modelId="{3704A0E8-B467-4E92-A749-EC3343CE98C7}" type="presParOf" srcId="{E61C3BB2-4B98-46BB-98AB-634B93C15D12}" destId="{2A1A2CAD-920A-4D9D-9583-3E1381AD316B}" srcOrd="4" destOrd="0" presId="urn:microsoft.com/office/officeart/2005/8/layout/gear1"/>
    <dgm:cxn modelId="{C9FD6621-7281-434D-B9D4-B55B7DCFFB92}" type="presParOf" srcId="{E61C3BB2-4B98-46BB-98AB-634B93C15D12}" destId="{4327D2B8-6EB9-489F-8CAF-BC55DF2CEA96}" srcOrd="5" destOrd="0" presId="urn:microsoft.com/office/officeart/2005/8/layout/gear1"/>
    <dgm:cxn modelId="{0BA1DBC9-E081-4C06-95D0-094E5F6811C9}" type="presParOf" srcId="{E61C3BB2-4B98-46BB-98AB-634B93C15D12}" destId="{85678F33-F850-4820-B099-96E2837E14DC}" srcOrd="6" destOrd="0" presId="urn:microsoft.com/office/officeart/2005/8/layout/gear1"/>
    <dgm:cxn modelId="{ADE0952B-862F-452C-8BDF-F3771DC30838}" type="presParOf" srcId="{E61C3BB2-4B98-46BB-98AB-634B93C15D12}" destId="{9EC6AD1E-7BB2-40ED-A5F3-16D6E9B70E3F}" srcOrd="7" destOrd="0" presId="urn:microsoft.com/office/officeart/2005/8/layout/gear1"/>
    <dgm:cxn modelId="{B531F7BD-9251-4AD7-BECD-C6CB0188B816}" type="presParOf" srcId="{E61C3BB2-4B98-46BB-98AB-634B93C15D12}" destId="{996BB273-4170-4DA7-9D90-0CDA45FFBF37}" srcOrd="8" destOrd="0" presId="urn:microsoft.com/office/officeart/2005/8/layout/gear1"/>
    <dgm:cxn modelId="{F1EF5F77-3A40-4D83-90DF-63A58CFD0726}" type="presParOf" srcId="{E61C3BB2-4B98-46BB-98AB-634B93C15D12}" destId="{2D590804-D603-4656-90B5-DFAAF53B0E35}" srcOrd="9" destOrd="0" presId="urn:microsoft.com/office/officeart/2005/8/layout/gear1"/>
    <dgm:cxn modelId="{E77C39A8-2F76-4287-96C7-6499208D8F38}" type="presParOf" srcId="{E61C3BB2-4B98-46BB-98AB-634B93C15D12}" destId="{209B1BAB-610C-42E4-A01F-6A49D36B5B14}" srcOrd="10" destOrd="0" presId="urn:microsoft.com/office/officeart/2005/8/layout/gear1"/>
    <dgm:cxn modelId="{A737F886-F322-44CA-A89A-4D7A2D25FFE9}" type="presParOf" srcId="{E61C3BB2-4B98-46BB-98AB-634B93C15D12}" destId="{CB3DE8E5-7827-4249-8FAB-B3A38F594CD8}" srcOrd="11" destOrd="0" presId="urn:microsoft.com/office/officeart/2005/8/layout/gear1"/>
    <dgm:cxn modelId="{A401C21D-8AD6-4A22-B484-90A64EBDA6CC}" type="presParOf" srcId="{E61C3BB2-4B98-46BB-98AB-634B93C15D12}" destId="{0F23B34D-90BF-426D-98B3-53026F84D28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C10028-4AA6-4D7A-A4D3-886316EEF9E2}">
      <dsp:nvSpPr>
        <dsp:cNvPr id="0" name=""/>
        <dsp:cNvSpPr/>
      </dsp:nvSpPr>
      <dsp:spPr>
        <a:xfrm>
          <a:off x="2875154" y="3608"/>
          <a:ext cx="5338122" cy="48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/>
        </a:p>
      </dsp:txBody>
      <dsp:txXfrm>
        <a:off x="2875154" y="3608"/>
        <a:ext cx="5338122" cy="485283"/>
      </dsp:txXfrm>
    </dsp:sp>
    <dsp:sp modelId="{C2903CF8-7556-4FAA-8393-2FD9773A4ED3}">
      <dsp:nvSpPr>
        <dsp:cNvPr id="0" name=""/>
        <dsp:cNvSpPr/>
      </dsp:nvSpPr>
      <dsp:spPr>
        <a:xfrm>
          <a:off x="2875154" y="488892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04C6A-AAF5-4867-AB9C-61A3D1212566}">
      <dsp:nvSpPr>
        <dsp:cNvPr id="0" name=""/>
        <dsp:cNvSpPr/>
      </dsp:nvSpPr>
      <dsp:spPr>
        <a:xfrm>
          <a:off x="3625456" y="488892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982024"/>
            <a:satOff val="-92"/>
            <a:lumOff val="118"/>
            <a:alphaOff val="0"/>
          </a:schemeClr>
        </a:solidFill>
        <a:ln w="15875" cap="rnd" cmpd="sng" algn="ctr">
          <a:solidFill>
            <a:schemeClr val="accent4">
              <a:hueOff val="982024"/>
              <a:satOff val="-92"/>
              <a:lumOff val="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BB04A-E858-4B04-963B-6A8C36C9B1A2}">
      <dsp:nvSpPr>
        <dsp:cNvPr id="0" name=""/>
        <dsp:cNvSpPr/>
      </dsp:nvSpPr>
      <dsp:spPr>
        <a:xfrm>
          <a:off x="4376352" y="488892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964048"/>
            <a:satOff val="-184"/>
            <a:lumOff val="235"/>
            <a:alphaOff val="0"/>
          </a:schemeClr>
        </a:solidFill>
        <a:ln w="15875" cap="rnd" cmpd="sng" algn="ctr">
          <a:solidFill>
            <a:schemeClr val="accent4">
              <a:hueOff val="1964048"/>
              <a:satOff val="-184"/>
              <a:lumOff val="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2220D-8681-4265-9B00-95CFFEDAA99C}">
      <dsp:nvSpPr>
        <dsp:cNvPr id="0" name=""/>
        <dsp:cNvSpPr/>
      </dsp:nvSpPr>
      <dsp:spPr>
        <a:xfrm>
          <a:off x="5126655" y="488892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2946071"/>
            <a:satOff val="-277"/>
            <a:lumOff val="353"/>
            <a:alphaOff val="0"/>
          </a:schemeClr>
        </a:solidFill>
        <a:ln w="15875" cap="rnd" cmpd="sng" algn="ctr">
          <a:solidFill>
            <a:schemeClr val="accent4">
              <a:hueOff val="2946071"/>
              <a:satOff val="-277"/>
              <a:lumOff val="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2C733-6760-475D-BC64-ED21A860C082}">
      <dsp:nvSpPr>
        <dsp:cNvPr id="0" name=""/>
        <dsp:cNvSpPr/>
      </dsp:nvSpPr>
      <dsp:spPr>
        <a:xfrm>
          <a:off x="5877551" y="488892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3928095"/>
            <a:satOff val="-369"/>
            <a:lumOff val="470"/>
            <a:alphaOff val="0"/>
          </a:schemeClr>
        </a:solidFill>
        <a:ln w="15875" cap="rnd" cmpd="sng" algn="ctr">
          <a:solidFill>
            <a:schemeClr val="accent4">
              <a:hueOff val="3928095"/>
              <a:satOff val="-369"/>
              <a:lumOff val="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DC4C8-7B21-413E-A54B-99C60A15438F}">
      <dsp:nvSpPr>
        <dsp:cNvPr id="0" name=""/>
        <dsp:cNvSpPr/>
      </dsp:nvSpPr>
      <dsp:spPr>
        <a:xfrm>
          <a:off x="6627854" y="488892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4910119"/>
            <a:satOff val="-461"/>
            <a:lumOff val="588"/>
            <a:alphaOff val="0"/>
          </a:schemeClr>
        </a:solidFill>
        <a:ln w="15875" cap="rnd" cmpd="sng" algn="ctr">
          <a:solidFill>
            <a:schemeClr val="accent4">
              <a:hueOff val="4910119"/>
              <a:satOff val="-461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D59A2-6638-4E42-82AA-F99A67470342}">
      <dsp:nvSpPr>
        <dsp:cNvPr id="0" name=""/>
        <dsp:cNvSpPr/>
      </dsp:nvSpPr>
      <dsp:spPr>
        <a:xfrm>
          <a:off x="7378750" y="488892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5892143"/>
            <a:satOff val="-553"/>
            <a:lumOff val="706"/>
            <a:alphaOff val="0"/>
          </a:schemeClr>
        </a:solidFill>
        <a:ln w="15875" cap="rnd" cmpd="sng" algn="ctr">
          <a:solidFill>
            <a:schemeClr val="accent4">
              <a:hueOff val="5892143"/>
              <a:satOff val="-553"/>
              <a:lumOff val="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B4FF4-C669-467F-8E26-B4047D8B959F}">
      <dsp:nvSpPr>
        <dsp:cNvPr id="0" name=""/>
        <dsp:cNvSpPr/>
      </dsp:nvSpPr>
      <dsp:spPr>
        <a:xfrm>
          <a:off x="2875154" y="587746"/>
          <a:ext cx="5407518" cy="790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İstekli ve kararlı olma</a:t>
          </a:r>
          <a:endParaRPr lang="tr-TR" sz="2300" kern="1200" dirty="0"/>
        </a:p>
      </dsp:txBody>
      <dsp:txXfrm>
        <a:off x="2875154" y="587746"/>
        <a:ext cx="5407518" cy="790832"/>
      </dsp:txXfrm>
    </dsp:sp>
    <dsp:sp modelId="{A370399A-E781-44ED-8096-9C6E77C87BCA}">
      <dsp:nvSpPr>
        <dsp:cNvPr id="0" name=""/>
        <dsp:cNvSpPr/>
      </dsp:nvSpPr>
      <dsp:spPr>
        <a:xfrm>
          <a:off x="2875154" y="1524066"/>
          <a:ext cx="5338122" cy="48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/>
        </a:p>
      </dsp:txBody>
      <dsp:txXfrm>
        <a:off x="2875154" y="1524066"/>
        <a:ext cx="5338122" cy="485283"/>
      </dsp:txXfrm>
    </dsp:sp>
    <dsp:sp modelId="{4327EF0E-A78C-4805-87F5-B1C3A8B72C50}">
      <dsp:nvSpPr>
        <dsp:cNvPr id="0" name=""/>
        <dsp:cNvSpPr/>
      </dsp:nvSpPr>
      <dsp:spPr>
        <a:xfrm>
          <a:off x="2875154" y="2009350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6874166"/>
            <a:satOff val="-646"/>
            <a:lumOff val="823"/>
            <a:alphaOff val="0"/>
          </a:schemeClr>
        </a:solidFill>
        <a:ln w="15875" cap="rnd" cmpd="sng" algn="ctr">
          <a:solidFill>
            <a:schemeClr val="accent4">
              <a:hueOff val="6874166"/>
              <a:satOff val="-646"/>
              <a:lumOff val="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A4108-6BD9-43C6-803E-1665404655E9}">
      <dsp:nvSpPr>
        <dsp:cNvPr id="0" name=""/>
        <dsp:cNvSpPr/>
      </dsp:nvSpPr>
      <dsp:spPr>
        <a:xfrm>
          <a:off x="3625456" y="2009350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7856190"/>
            <a:satOff val="-738"/>
            <a:lumOff val="941"/>
            <a:alphaOff val="0"/>
          </a:schemeClr>
        </a:solidFill>
        <a:ln w="15875" cap="rnd" cmpd="sng" algn="ctr">
          <a:solidFill>
            <a:schemeClr val="accent4">
              <a:hueOff val="7856190"/>
              <a:satOff val="-738"/>
              <a:lumOff val="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39142-EE44-44FC-AD03-66309E5991E5}">
      <dsp:nvSpPr>
        <dsp:cNvPr id="0" name=""/>
        <dsp:cNvSpPr/>
      </dsp:nvSpPr>
      <dsp:spPr>
        <a:xfrm>
          <a:off x="4376352" y="2009350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8838214"/>
            <a:satOff val="-830"/>
            <a:lumOff val="1058"/>
            <a:alphaOff val="0"/>
          </a:schemeClr>
        </a:solidFill>
        <a:ln w="15875" cap="rnd" cmpd="sng" algn="ctr">
          <a:solidFill>
            <a:schemeClr val="accent4">
              <a:hueOff val="8838214"/>
              <a:satOff val="-830"/>
              <a:lumOff val="1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FEE52-2223-4EFF-8603-C787DB9A610F}">
      <dsp:nvSpPr>
        <dsp:cNvPr id="0" name=""/>
        <dsp:cNvSpPr/>
      </dsp:nvSpPr>
      <dsp:spPr>
        <a:xfrm>
          <a:off x="5126655" y="2009350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 w="15875" cap="rnd" cmpd="sng" algn="ctr">
          <a:solidFill>
            <a:schemeClr val="accent4">
              <a:hueOff val="9820237"/>
              <a:satOff val="-92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958F5-D91E-4C01-9BF7-6F0E0A5C096D}">
      <dsp:nvSpPr>
        <dsp:cNvPr id="0" name=""/>
        <dsp:cNvSpPr/>
      </dsp:nvSpPr>
      <dsp:spPr>
        <a:xfrm>
          <a:off x="5877551" y="2009350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0802261"/>
            <a:satOff val="-1015"/>
            <a:lumOff val="1294"/>
            <a:alphaOff val="0"/>
          </a:schemeClr>
        </a:solidFill>
        <a:ln w="15875" cap="rnd" cmpd="sng" algn="ctr">
          <a:solidFill>
            <a:schemeClr val="accent4">
              <a:hueOff val="10802261"/>
              <a:satOff val="-1015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9BF84-B952-43DC-9FF6-60F89DCDCAE1}">
      <dsp:nvSpPr>
        <dsp:cNvPr id="0" name=""/>
        <dsp:cNvSpPr/>
      </dsp:nvSpPr>
      <dsp:spPr>
        <a:xfrm>
          <a:off x="6627854" y="2009350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1784285"/>
            <a:satOff val="-1107"/>
            <a:lumOff val="1411"/>
            <a:alphaOff val="0"/>
          </a:schemeClr>
        </a:solidFill>
        <a:ln w="15875" cap="rnd" cmpd="sng" algn="ctr">
          <a:solidFill>
            <a:schemeClr val="accent4">
              <a:hueOff val="11784285"/>
              <a:satOff val="-1107"/>
              <a:lumOff val="14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1972E-ED0B-4BC1-96AD-6AB1D29BD86E}">
      <dsp:nvSpPr>
        <dsp:cNvPr id="0" name=""/>
        <dsp:cNvSpPr/>
      </dsp:nvSpPr>
      <dsp:spPr>
        <a:xfrm>
          <a:off x="7378750" y="2009350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2766308"/>
            <a:satOff val="-1199"/>
            <a:lumOff val="1529"/>
            <a:alphaOff val="0"/>
          </a:schemeClr>
        </a:solidFill>
        <a:ln w="15875" cap="rnd" cmpd="sng" algn="ctr">
          <a:solidFill>
            <a:schemeClr val="accent4">
              <a:hueOff val="12766308"/>
              <a:satOff val="-1199"/>
              <a:lumOff val="1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2E33F-61D6-4800-A437-1290EA389636}">
      <dsp:nvSpPr>
        <dsp:cNvPr id="0" name=""/>
        <dsp:cNvSpPr/>
      </dsp:nvSpPr>
      <dsp:spPr>
        <a:xfrm>
          <a:off x="2875154" y="2108204"/>
          <a:ext cx="5407518" cy="790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9820237"/>
              <a:satOff val="-92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Gerekli yeteneğe sahip olma</a:t>
          </a:r>
          <a:endParaRPr lang="tr-TR" sz="2300" kern="1200" dirty="0"/>
        </a:p>
      </dsp:txBody>
      <dsp:txXfrm>
        <a:off x="2875154" y="2108204"/>
        <a:ext cx="5407518" cy="790832"/>
      </dsp:txXfrm>
    </dsp:sp>
    <dsp:sp modelId="{293BCD52-2AB8-4866-9E18-6B30D0147F8F}">
      <dsp:nvSpPr>
        <dsp:cNvPr id="0" name=""/>
        <dsp:cNvSpPr/>
      </dsp:nvSpPr>
      <dsp:spPr>
        <a:xfrm>
          <a:off x="2875154" y="3044524"/>
          <a:ext cx="5338122" cy="48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/>
        </a:p>
      </dsp:txBody>
      <dsp:txXfrm>
        <a:off x="2875154" y="3044524"/>
        <a:ext cx="5338122" cy="485283"/>
      </dsp:txXfrm>
    </dsp:sp>
    <dsp:sp modelId="{A7B891D9-200B-4256-B070-E8E66B0D7234}">
      <dsp:nvSpPr>
        <dsp:cNvPr id="0" name=""/>
        <dsp:cNvSpPr/>
      </dsp:nvSpPr>
      <dsp:spPr>
        <a:xfrm>
          <a:off x="2875154" y="3529808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3748332"/>
            <a:satOff val="-1291"/>
            <a:lumOff val="1646"/>
            <a:alphaOff val="0"/>
          </a:schemeClr>
        </a:solidFill>
        <a:ln w="15875" cap="rnd" cmpd="sng" algn="ctr">
          <a:solidFill>
            <a:schemeClr val="accent4">
              <a:hueOff val="13748332"/>
              <a:satOff val="-1291"/>
              <a:lumOff val="1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734C0-7304-4473-81FA-C63197EB817F}">
      <dsp:nvSpPr>
        <dsp:cNvPr id="0" name=""/>
        <dsp:cNvSpPr/>
      </dsp:nvSpPr>
      <dsp:spPr>
        <a:xfrm>
          <a:off x="3625456" y="3529808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4730356"/>
            <a:satOff val="-1384"/>
            <a:lumOff val="1764"/>
            <a:alphaOff val="0"/>
          </a:schemeClr>
        </a:solidFill>
        <a:ln w="15875" cap="rnd" cmpd="sng" algn="ctr">
          <a:solidFill>
            <a:schemeClr val="accent4">
              <a:hueOff val="14730356"/>
              <a:satOff val="-1384"/>
              <a:lumOff val="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EFB81-333B-42D3-97A6-3CA23CD510B0}">
      <dsp:nvSpPr>
        <dsp:cNvPr id="0" name=""/>
        <dsp:cNvSpPr/>
      </dsp:nvSpPr>
      <dsp:spPr>
        <a:xfrm>
          <a:off x="4376352" y="3529808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5712381"/>
            <a:satOff val="-1476"/>
            <a:lumOff val="1882"/>
            <a:alphaOff val="0"/>
          </a:schemeClr>
        </a:solidFill>
        <a:ln w="15875" cap="rnd" cmpd="sng" algn="ctr">
          <a:solidFill>
            <a:schemeClr val="accent4">
              <a:hueOff val="15712381"/>
              <a:satOff val="-1476"/>
              <a:lumOff val="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ED2A6-655C-4297-8066-536DE13DCF6D}">
      <dsp:nvSpPr>
        <dsp:cNvPr id="0" name=""/>
        <dsp:cNvSpPr/>
      </dsp:nvSpPr>
      <dsp:spPr>
        <a:xfrm>
          <a:off x="5126655" y="3529808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6694405"/>
            <a:satOff val="-1568"/>
            <a:lumOff val="1999"/>
            <a:alphaOff val="0"/>
          </a:schemeClr>
        </a:solidFill>
        <a:ln w="15875" cap="rnd" cmpd="sng" algn="ctr">
          <a:solidFill>
            <a:schemeClr val="accent4">
              <a:hueOff val="16694405"/>
              <a:satOff val="-1568"/>
              <a:lumOff val="1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12CB6-1EC0-40B8-94F9-9775C0BC1325}">
      <dsp:nvSpPr>
        <dsp:cNvPr id="0" name=""/>
        <dsp:cNvSpPr/>
      </dsp:nvSpPr>
      <dsp:spPr>
        <a:xfrm>
          <a:off x="5877551" y="3529808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7676427"/>
            <a:satOff val="-1660"/>
            <a:lumOff val="2117"/>
            <a:alphaOff val="0"/>
          </a:schemeClr>
        </a:solidFill>
        <a:ln w="15875" cap="rnd" cmpd="sng" algn="ctr">
          <a:solidFill>
            <a:schemeClr val="accent4">
              <a:hueOff val="17676427"/>
              <a:satOff val="-1660"/>
              <a:lumOff val="2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D774A-0F9C-40D2-95D4-6EC638C65A07}">
      <dsp:nvSpPr>
        <dsp:cNvPr id="0" name=""/>
        <dsp:cNvSpPr/>
      </dsp:nvSpPr>
      <dsp:spPr>
        <a:xfrm>
          <a:off x="6627854" y="3529808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8658451"/>
            <a:satOff val="-1753"/>
            <a:lumOff val="2234"/>
            <a:alphaOff val="0"/>
          </a:schemeClr>
        </a:solidFill>
        <a:ln w="15875" cap="rnd" cmpd="sng" algn="ctr">
          <a:solidFill>
            <a:schemeClr val="accent4">
              <a:hueOff val="18658451"/>
              <a:satOff val="-1753"/>
              <a:lumOff val="22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6969F-0ADC-44F5-BC2E-BB21E034BDD5}">
      <dsp:nvSpPr>
        <dsp:cNvPr id="0" name=""/>
        <dsp:cNvSpPr/>
      </dsp:nvSpPr>
      <dsp:spPr>
        <a:xfrm>
          <a:off x="7378750" y="3529808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 w="15875" cap="rnd" cmpd="sng" algn="ctr">
          <a:solidFill>
            <a:schemeClr val="accent4">
              <a:hueOff val="19640475"/>
              <a:satOff val="-1845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AFA34-62D7-470D-A960-C7500F1BE2A2}">
      <dsp:nvSpPr>
        <dsp:cNvPr id="0" name=""/>
        <dsp:cNvSpPr/>
      </dsp:nvSpPr>
      <dsp:spPr>
        <a:xfrm>
          <a:off x="2875154" y="3628662"/>
          <a:ext cx="5407518" cy="790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19640475"/>
              <a:satOff val="-1845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smtClean="0"/>
            <a:t>Kendinize uygun bir şekilde </a:t>
          </a:r>
          <a:r>
            <a:rPr lang="tr-TR" sz="2300" kern="1200" dirty="0" smtClean="0"/>
            <a:t>sistematik ders çalışma planı</a:t>
          </a:r>
          <a:endParaRPr lang="tr-TR" sz="2300" kern="1200" dirty="0"/>
        </a:p>
      </dsp:txBody>
      <dsp:txXfrm>
        <a:off x="2875154" y="3628662"/>
        <a:ext cx="5407518" cy="79083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E8CD32-C12C-479F-9C96-328DC99D0AFB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91A2C-2252-4B60-BE58-8219BDB5A1F4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3B2C1-354C-4D83-A764-4E13928D54EA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Comic Sans MS" pitchFamily="66" charset="0"/>
              <a:cs typeface="FrankRuehl" pitchFamily="34" charset="-79"/>
            </a:rPr>
            <a:t>BAŞARI</a:t>
          </a:r>
          <a:endParaRPr lang="tr-TR" sz="3300" kern="1200" dirty="0">
            <a:effectLst>
              <a:glow rad="228600">
                <a:schemeClr val="accent3">
                  <a:satMod val="175000"/>
                  <a:alpha val="40000"/>
                </a:schemeClr>
              </a:glow>
              <a:reflection blurRad="6350" stA="55000" endA="50" endPos="85000" dist="60007" dir="5400000" sy="-100000" algn="bl" rotWithShape="0"/>
            </a:effectLst>
            <a:latin typeface="Comic Sans MS" pitchFamily="66" charset="0"/>
            <a:cs typeface="FrankRuehl" pitchFamily="34" charset="-79"/>
          </a:endParaRPr>
        </a:p>
      </dsp:txBody>
      <dsp:txXfrm>
        <a:off x="2031999" y="4368800"/>
        <a:ext cx="4064000" cy="1016000"/>
      </dsp:txXfrm>
    </dsp:sp>
    <dsp:sp modelId="{E224A62F-7CDB-4551-AADF-06B25D2D48AD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Bilgiyi uzun süreli hafızaya aktarır</a:t>
          </a:r>
          <a:endParaRPr lang="tr-TR" sz="1800" kern="1200" dirty="0"/>
        </a:p>
      </dsp:txBody>
      <dsp:txXfrm>
        <a:off x="3461173" y="1854538"/>
        <a:ext cx="1524000" cy="1524000"/>
      </dsp:txXfrm>
    </dsp:sp>
    <dsp:sp modelId="{ADEB9E72-B088-4849-8744-48319F96F511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Daha az hata</a:t>
          </a:r>
          <a:endParaRPr lang="tr-TR" sz="1800" kern="1200" dirty="0"/>
        </a:p>
      </dsp:txBody>
      <dsp:txXfrm>
        <a:off x="2370666" y="711200"/>
        <a:ext cx="1524000" cy="1524000"/>
      </dsp:txXfrm>
    </dsp:sp>
    <dsp:sp modelId="{B9B56103-F6D6-4DEE-A39B-7452B91AC9CE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Zaman kazancı</a:t>
          </a:r>
          <a:endParaRPr lang="tr-TR" sz="1800" kern="1200" dirty="0"/>
        </a:p>
      </dsp:txBody>
      <dsp:txXfrm>
        <a:off x="3928533" y="342730"/>
        <a:ext cx="1524000" cy="1524000"/>
      </dsp:txXfrm>
    </dsp:sp>
    <dsp:sp modelId="{75DE2393-0009-4988-809D-80F6D3D0BE3E}">
      <dsp:nvSpPr>
        <dsp:cNvPr id="0" name=""/>
        <dsp:cNvSpPr/>
      </dsp:nvSpPr>
      <dsp:spPr>
        <a:xfrm>
          <a:off x="1645919" y="33866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01ED27-3479-486D-88BF-B59CF989BF48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A5B44-B09A-4343-A51F-2B8A85700688}">
      <dsp:nvSpPr>
        <dsp:cNvPr id="0" name=""/>
        <dsp:cNvSpPr/>
      </dsp:nvSpPr>
      <dsp:spPr>
        <a:xfrm>
          <a:off x="752110" y="541866"/>
          <a:ext cx="6569924" cy="1083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Anne, baba, dosttan kötü bir söz işitme</a:t>
          </a:r>
          <a:endParaRPr lang="tr-TR" sz="3200" kern="1200" dirty="0"/>
        </a:p>
      </dsp:txBody>
      <dsp:txXfrm>
        <a:off x="752110" y="541866"/>
        <a:ext cx="6569924" cy="1083733"/>
      </dsp:txXfrm>
    </dsp:sp>
    <dsp:sp modelId="{60342922-4477-4A49-9961-7849B6B47D81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C76E4-7306-4982-B3D4-685ED652DC7B}">
      <dsp:nvSpPr>
        <dsp:cNvPr id="0" name=""/>
        <dsp:cNvSpPr/>
      </dsp:nvSpPr>
      <dsp:spPr>
        <a:xfrm>
          <a:off x="1146048" y="2167466"/>
          <a:ext cx="6175987" cy="10837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Öğretmeninizle tartışma</a:t>
          </a:r>
          <a:endParaRPr lang="tr-TR" sz="3200" kern="1200" dirty="0"/>
        </a:p>
      </dsp:txBody>
      <dsp:txXfrm>
        <a:off x="1146048" y="2167466"/>
        <a:ext cx="6175987" cy="1083733"/>
      </dsp:txXfrm>
    </dsp:sp>
    <dsp:sp modelId="{D3259CC5-B4B0-4135-A415-9CFD5CB4746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74514-CAB4-4AC7-8E50-96F8DAC38BAD}">
      <dsp:nvSpPr>
        <dsp:cNvPr id="0" name=""/>
        <dsp:cNvSpPr/>
      </dsp:nvSpPr>
      <dsp:spPr>
        <a:xfrm>
          <a:off x="752110" y="3793066"/>
          <a:ext cx="6569924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Havanın içinizi karartması</a:t>
          </a:r>
          <a:endParaRPr lang="tr-TR" sz="3200" kern="1200" dirty="0"/>
        </a:p>
      </dsp:txBody>
      <dsp:txXfrm>
        <a:off x="752110" y="3793066"/>
        <a:ext cx="6569924" cy="1083733"/>
      </dsp:txXfrm>
    </dsp:sp>
    <dsp:sp modelId="{96C3FC17-8094-44A1-8D1F-B4EF12DC8DDD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01ED27-3479-486D-88BF-B59CF989BF48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A5B44-B09A-4343-A51F-2B8A85700688}">
      <dsp:nvSpPr>
        <dsp:cNvPr id="0" name=""/>
        <dsp:cNvSpPr/>
      </dsp:nvSpPr>
      <dsp:spPr>
        <a:xfrm>
          <a:off x="752110" y="541866"/>
          <a:ext cx="6569924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Hadi sinemaya gidelim</a:t>
          </a:r>
          <a:endParaRPr lang="tr-TR" sz="3300" kern="1200" dirty="0"/>
        </a:p>
      </dsp:txBody>
      <dsp:txXfrm>
        <a:off x="752110" y="541866"/>
        <a:ext cx="6569924" cy="1083733"/>
      </dsp:txXfrm>
    </dsp:sp>
    <dsp:sp modelId="{60342922-4477-4A49-9961-7849B6B47D81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C76E4-7306-4982-B3D4-685ED652DC7B}">
      <dsp:nvSpPr>
        <dsp:cNvPr id="0" name=""/>
        <dsp:cNvSpPr/>
      </dsp:nvSpPr>
      <dsp:spPr>
        <a:xfrm>
          <a:off x="1146048" y="2167466"/>
          <a:ext cx="6175987" cy="1083733"/>
        </a:xfrm>
        <a:prstGeom prst="rect">
          <a:avLst/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Bu akşam halı sahada maç var</a:t>
          </a:r>
          <a:endParaRPr lang="tr-TR" sz="3300" kern="1200" dirty="0"/>
        </a:p>
      </dsp:txBody>
      <dsp:txXfrm>
        <a:off x="1146048" y="2167466"/>
        <a:ext cx="6175987" cy="1083733"/>
      </dsp:txXfrm>
    </dsp:sp>
    <dsp:sp modelId="{D3259CC5-B4B0-4135-A415-9CFD5CB4746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9820237"/>
              <a:satOff val="-92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74514-CAB4-4AC7-8E50-96F8DAC38BAD}">
      <dsp:nvSpPr>
        <dsp:cNvPr id="0" name=""/>
        <dsp:cNvSpPr/>
      </dsp:nvSpPr>
      <dsp:spPr>
        <a:xfrm>
          <a:off x="752110" y="3793066"/>
          <a:ext cx="6569924" cy="1083733"/>
        </a:xfrm>
        <a:prstGeom prst="rect">
          <a:avLst/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Bu gün dizim var</a:t>
          </a:r>
          <a:endParaRPr lang="tr-TR" sz="3300" kern="1200" dirty="0"/>
        </a:p>
      </dsp:txBody>
      <dsp:txXfrm>
        <a:off x="752110" y="3793066"/>
        <a:ext cx="6569924" cy="1083733"/>
      </dsp:txXfrm>
    </dsp:sp>
    <dsp:sp modelId="{96C3FC17-8094-44A1-8D1F-B4EF12DC8DDD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19640475"/>
              <a:satOff val="-1845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4B0F45-196D-4935-BD89-DF5BF56141A8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Verimli</a:t>
          </a:r>
          <a:endParaRPr lang="tr-TR" sz="3100" kern="1200" dirty="0"/>
        </a:p>
      </dsp:txBody>
      <dsp:txXfrm rot="5400000">
        <a:off x="-289718" y="292805"/>
        <a:ext cx="1931458" cy="1352020"/>
      </dsp:txXfrm>
    </dsp:sp>
    <dsp:sp modelId="{6ECA4896-93AD-44C2-9EC4-6D79E332D2CA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Amaçlarınızı belirlemek</a:t>
          </a:r>
          <a:endParaRPr lang="tr-T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Planlı çalışmak</a:t>
          </a:r>
          <a:endParaRPr lang="tr-TR" sz="2800" kern="1200" dirty="0"/>
        </a:p>
      </dsp:txBody>
      <dsp:txXfrm rot="5400000">
        <a:off x="4112286" y="-2757179"/>
        <a:ext cx="1255447" cy="6775979"/>
      </dsp:txXfrm>
    </dsp:sp>
    <dsp:sp modelId="{78C6D834-D731-4277-BC3C-F3363B97340B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Ders</a:t>
          </a:r>
          <a:endParaRPr lang="tr-TR" sz="3100" kern="1200" dirty="0"/>
        </a:p>
      </dsp:txBody>
      <dsp:txXfrm rot="5400000">
        <a:off x="-289718" y="2033323"/>
        <a:ext cx="1931458" cy="1352020"/>
      </dsp:txXfrm>
    </dsp:sp>
    <dsp:sp modelId="{CCE23EC2-A955-49E1-88CD-93CB614A110F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Zamanı verimli kullanmak</a:t>
          </a:r>
          <a:endParaRPr lang="tr-T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Verimi azaltıcı etkenleri ortadan kaldırmak</a:t>
          </a:r>
          <a:endParaRPr lang="tr-TR" sz="2800" kern="1200" dirty="0"/>
        </a:p>
      </dsp:txBody>
      <dsp:txXfrm rot="5400000">
        <a:off x="4112286" y="-1016661"/>
        <a:ext cx="1255447" cy="6775979"/>
      </dsp:txXfrm>
    </dsp:sp>
    <dsp:sp modelId="{4817A952-F6E5-472A-901B-9063CCB155F4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Çalışma</a:t>
          </a:r>
          <a:endParaRPr lang="tr-TR" sz="3100" kern="1200" dirty="0"/>
        </a:p>
      </dsp:txBody>
      <dsp:txXfrm rot="5400000">
        <a:off x="-289718" y="3773840"/>
        <a:ext cx="1931458" cy="1352020"/>
      </dsp:txXfrm>
    </dsp:sp>
    <dsp:sp modelId="{CE394061-28F9-4A19-9428-1D0C1D65385C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Uygun bir çalışma ortamı hazırlamak</a:t>
          </a:r>
          <a:endParaRPr lang="tr-T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Dikkati uyanık tutmak</a:t>
          </a:r>
          <a:endParaRPr lang="tr-TR" sz="2800" kern="1200" dirty="0"/>
        </a:p>
      </dsp:txBody>
      <dsp:txXfrm rot="5400000">
        <a:off x="4112286" y="723856"/>
        <a:ext cx="1255447" cy="677597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4B0F45-196D-4935-BD89-DF5BF56141A8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Verimli</a:t>
          </a:r>
          <a:endParaRPr lang="tr-TR" sz="3100" kern="1200" dirty="0"/>
        </a:p>
      </dsp:txBody>
      <dsp:txXfrm rot="5400000">
        <a:off x="-289718" y="292805"/>
        <a:ext cx="1931458" cy="1352020"/>
      </dsp:txXfrm>
    </dsp:sp>
    <dsp:sp modelId="{6ECA4896-93AD-44C2-9EC4-6D79E332D2CA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Derse hazırlıklı olmak</a:t>
          </a:r>
          <a:endParaRPr lang="tr-T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Not tutmak</a:t>
          </a:r>
          <a:endParaRPr lang="tr-TR" sz="2900" kern="1200" dirty="0"/>
        </a:p>
      </dsp:txBody>
      <dsp:txXfrm rot="5400000">
        <a:off x="4112286" y="-2757179"/>
        <a:ext cx="1255447" cy="6775979"/>
      </dsp:txXfrm>
    </dsp:sp>
    <dsp:sp modelId="{78C6D834-D731-4277-BC3C-F3363B97340B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Ders </a:t>
          </a:r>
          <a:endParaRPr lang="tr-TR" sz="3100" kern="1200" dirty="0"/>
        </a:p>
      </dsp:txBody>
      <dsp:txXfrm rot="5400000">
        <a:off x="-289718" y="2033323"/>
        <a:ext cx="1931458" cy="1352020"/>
      </dsp:txXfrm>
    </dsp:sp>
    <dsp:sp modelId="{CCE23EC2-A955-49E1-88CD-93CB614A110F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Araç gereç ve kaynaklardan yararlanmak</a:t>
          </a:r>
          <a:endParaRPr lang="tr-T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Verimli okumak</a:t>
          </a:r>
          <a:endParaRPr lang="tr-TR" sz="2900" kern="1200" dirty="0"/>
        </a:p>
      </dsp:txBody>
      <dsp:txXfrm rot="5400000">
        <a:off x="4112286" y="-1016661"/>
        <a:ext cx="1255447" cy="6775979"/>
      </dsp:txXfrm>
    </dsp:sp>
    <dsp:sp modelId="{4817A952-F6E5-472A-901B-9063CCB155F4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Çalışma</a:t>
          </a:r>
          <a:endParaRPr lang="tr-TR" sz="3100" kern="1200" dirty="0"/>
        </a:p>
      </dsp:txBody>
      <dsp:txXfrm rot="5400000">
        <a:off x="-289718" y="3773840"/>
        <a:ext cx="1931458" cy="1352020"/>
      </dsp:txXfrm>
    </dsp:sp>
    <dsp:sp modelId="{CE394061-28F9-4A19-9428-1D0C1D65385C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Aralıklı tekrarlar yaparak unutmayı önlemek</a:t>
          </a:r>
          <a:endParaRPr lang="tr-TR" sz="2900" kern="1200" dirty="0"/>
        </a:p>
      </dsp:txBody>
      <dsp:txXfrm rot="5400000">
        <a:off x="4112286" y="723856"/>
        <a:ext cx="1255447" cy="677597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01ED27-3479-486D-88BF-B59CF989BF48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A5B44-B09A-4343-A51F-2B8A85700688}">
      <dsp:nvSpPr>
        <dsp:cNvPr id="0" name=""/>
        <dsp:cNvSpPr/>
      </dsp:nvSpPr>
      <dsp:spPr>
        <a:xfrm>
          <a:off x="752110" y="541866"/>
          <a:ext cx="6569924" cy="1083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Uykuya ayrılan zaman</a:t>
          </a:r>
          <a:endParaRPr lang="tr-TR" sz="3200" kern="1200" dirty="0"/>
        </a:p>
      </dsp:txBody>
      <dsp:txXfrm>
        <a:off x="752110" y="541866"/>
        <a:ext cx="6569924" cy="1083733"/>
      </dsp:txXfrm>
    </dsp:sp>
    <dsp:sp modelId="{60342922-4477-4A49-9961-7849B6B47D81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C76E4-7306-4982-B3D4-685ED652DC7B}">
      <dsp:nvSpPr>
        <dsp:cNvPr id="0" name=""/>
        <dsp:cNvSpPr/>
      </dsp:nvSpPr>
      <dsp:spPr>
        <a:xfrm>
          <a:off x="1146048" y="2167466"/>
          <a:ext cx="6175987" cy="10837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Okul veya dershaneye ayrılan zaman</a:t>
          </a:r>
          <a:endParaRPr lang="tr-TR" sz="3200" kern="1200" dirty="0"/>
        </a:p>
      </dsp:txBody>
      <dsp:txXfrm>
        <a:off x="1146048" y="2167466"/>
        <a:ext cx="6175987" cy="1083733"/>
      </dsp:txXfrm>
    </dsp:sp>
    <dsp:sp modelId="{D3259CC5-B4B0-4135-A415-9CFD5CB4746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74514-CAB4-4AC7-8E50-96F8DAC38BAD}">
      <dsp:nvSpPr>
        <dsp:cNvPr id="0" name=""/>
        <dsp:cNvSpPr/>
      </dsp:nvSpPr>
      <dsp:spPr>
        <a:xfrm>
          <a:off x="752110" y="3793066"/>
          <a:ext cx="6569924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Çalışma için ayrılan zaman</a:t>
          </a:r>
          <a:endParaRPr lang="tr-TR" sz="3200" kern="1200" dirty="0"/>
        </a:p>
      </dsp:txBody>
      <dsp:txXfrm>
        <a:off x="752110" y="3793066"/>
        <a:ext cx="6569924" cy="1083733"/>
      </dsp:txXfrm>
    </dsp:sp>
    <dsp:sp modelId="{96C3FC17-8094-44A1-8D1F-B4EF12DC8DDD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01ED27-3479-486D-88BF-B59CF989BF48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A5B44-B09A-4343-A51F-2B8A85700688}">
      <dsp:nvSpPr>
        <dsp:cNvPr id="0" name=""/>
        <dsp:cNvSpPr/>
      </dsp:nvSpPr>
      <dsp:spPr>
        <a:xfrm>
          <a:off x="752110" y="541866"/>
          <a:ext cx="6569924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Dinlenme ve eğlenme için ayrılan zaman</a:t>
          </a:r>
          <a:endParaRPr lang="tr-TR" sz="3200" kern="1200" dirty="0"/>
        </a:p>
      </dsp:txBody>
      <dsp:txXfrm>
        <a:off x="752110" y="541866"/>
        <a:ext cx="6569924" cy="1083733"/>
      </dsp:txXfrm>
    </dsp:sp>
    <dsp:sp modelId="{60342922-4477-4A49-9961-7849B6B47D81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C76E4-7306-4982-B3D4-685ED652DC7B}">
      <dsp:nvSpPr>
        <dsp:cNvPr id="0" name=""/>
        <dsp:cNvSpPr/>
      </dsp:nvSpPr>
      <dsp:spPr>
        <a:xfrm>
          <a:off x="1146048" y="2167466"/>
          <a:ext cx="6175987" cy="1083733"/>
        </a:xfrm>
        <a:prstGeom prst="rect">
          <a:avLst/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Tekrarlar için ayrılan zaman</a:t>
          </a:r>
          <a:endParaRPr lang="tr-TR" sz="3200" kern="1200" dirty="0"/>
        </a:p>
      </dsp:txBody>
      <dsp:txXfrm>
        <a:off x="1146048" y="2167466"/>
        <a:ext cx="6175987" cy="1083733"/>
      </dsp:txXfrm>
    </dsp:sp>
    <dsp:sp modelId="{D3259CC5-B4B0-4135-A415-9CFD5CB4746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9820237"/>
              <a:satOff val="-92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74514-CAB4-4AC7-8E50-96F8DAC38BAD}">
      <dsp:nvSpPr>
        <dsp:cNvPr id="0" name=""/>
        <dsp:cNvSpPr/>
      </dsp:nvSpPr>
      <dsp:spPr>
        <a:xfrm>
          <a:off x="752110" y="3793066"/>
          <a:ext cx="6569924" cy="1083733"/>
        </a:xfrm>
        <a:prstGeom prst="rect">
          <a:avLst/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Hangi ders ve konunun çalışılacağı</a:t>
          </a:r>
          <a:endParaRPr lang="tr-TR" sz="3200" kern="1200" dirty="0"/>
        </a:p>
      </dsp:txBody>
      <dsp:txXfrm>
        <a:off x="752110" y="3793066"/>
        <a:ext cx="6569924" cy="1083733"/>
      </dsp:txXfrm>
    </dsp:sp>
    <dsp:sp modelId="{96C3FC17-8094-44A1-8D1F-B4EF12DC8DDD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19640475"/>
              <a:satOff val="-1845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BAAB52-C532-4A9D-AA80-256D0C885230}">
      <dsp:nvSpPr>
        <dsp:cNvPr id="0" name=""/>
        <dsp:cNvSpPr/>
      </dsp:nvSpPr>
      <dsp:spPr>
        <a:xfrm>
          <a:off x="1679786" y="0"/>
          <a:ext cx="1950720" cy="108373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Derslerin Planını	</a:t>
          </a:r>
          <a:endParaRPr lang="tr-TR" sz="2800" kern="1200" dirty="0"/>
        </a:p>
      </dsp:txBody>
      <dsp:txXfrm>
        <a:off x="1679786" y="0"/>
        <a:ext cx="1950720" cy="1083733"/>
      </dsp:txXfrm>
    </dsp:sp>
    <dsp:sp modelId="{1A21E961-4107-431D-99EA-BF8F78789FB1}">
      <dsp:nvSpPr>
        <dsp:cNvPr id="0" name=""/>
        <dsp:cNvSpPr/>
      </dsp:nvSpPr>
      <dsp:spPr>
        <a:xfrm>
          <a:off x="4497493" y="0"/>
          <a:ext cx="1950720" cy="108373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6770186"/>
            <a:satOff val="-287"/>
            <a:lumOff val="74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Dengeli Yapın</a:t>
          </a:r>
          <a:endParaRPr lang="tr-TR" sz="2800" kern="1200" dirty="0"/>
        </a:p>
      </dsp:txBody>
      <dsp:txXfrm>
        <a:off x="4497493" y="0"/>
        <a:ext cx="1950720" cy="1083733"/>
      </dsp:txXfrm>
    </dsp:sp>
    <dsp:sp modelId="{CA679694-95F2-4DB1-927A-FFAA29285170}">
      <dsp:nvSpPr>
        <dsp:cNvPr id="0" name=""/>
        <dsp:cNvSpPr/>
      </dsp:nvSpPr>
      <dsp:spPr>
        <a:xfrm>
          <a:off x="3657599" y="4605866"/>
          <a:ext cx="812800" cy="812800"/>
        </a:xfrm>
        <a:prstGeom prst="triangle">
          <a:avLst/>
        </a:prstGeom>
        <a:solidFill>
          <a:schemeClr val="accent4">
            <a:tint val="40000"/>
            <a:alpha val="90000"/>
            <a:hueOff val="13540371"/>
            <a:satOff val="-573"/>
            <a:lumOff val="149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919218-DE6B-4F6D-B1BF-7659AA42E269}">
      <dsp:nvSpPr>
        <dsp:cNvPr id="0" name=""/>
        <dsp:cNvSpPr/>
      </dsp:nvSpPr>
      <dsp:spPr>
        <a:xfrm rot="240000">
          <a:off x="1624855" y="4257573"/>
          <a:ext cx="4878289" cy="341123"/>
        </a:xfrm>
        <a:prstGeom prst="rect">
          <a:avLst/>
        </a:prstGeom>
        <a:solidFill>
          <a:schemeClr val="accent4">
            <a:tint val="40000"/>
            <a:alpha val="90000"/>
            <a:hueOff val="20310557"/>
            <a:satOff val="-860"/>
            <a:lumOff val="223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A11730-CF65-4302-82B1-7524FD37EFA7}">
      <dsp:nvSpPr>
        <dsp:cNvPr id="0" name=""/>
        <dsp:cNvSpPr/>
      </dsp:nvSpPr>
      <dsp:spPr>
        <a:xfrm rot="240000">
          <a:off x="4553844" y="3404681"/>
          <a:ext cx="1946391" cy="9068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/>
        </a:p>
      </dsp:txBody>
      <dsp:txXfrm rot="240000">
        <a:off x="4553844" y="3404681"/>
        <a:ext cx="1946391" cy="906819"/>
      </dsp:txXfrm>
    </dsp:sp>
    <dsp:sp modelId="{901F37E4-13BB-4755-8E2E-D316CE9835BE}">
      <dsp:nvSpPr>
        <dsp:cNvPr id="0" name=""/>
        <dsp:cNvSpPr/>
      </dsp:nvSpPr>
      <dsp:spPr>
        <a:xfrm rot="240000">
          <a:off x="4624286" y="2429321"/>
          <a:ext cx="1946391" cy="906819"/>
        </a:xfrm>
        <a:prstGeom prst="roundRect">
          <a:avLst/>
        </a:prstGeom>
        <a:solidFill>
          <a:schemeClr val="accent4">
            <a:hueOff val="4910119"/>
            <a:satOff val="-461"/>
            <a:lumOff val="588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/>
        </a:p>
      </dsp:txBody>
      <dsp:txXfrm rot="240000">
        <a:off x="4624286" y="2429321"/>
        <a:ext cx="1946391" cy="906819"/>
      </dsp:txXfrm>
    </dsp:sp>
    <dsp:sp modelId="{8CD032A7-B4C0-45A1-92F4-41ADD9A704C5}">
      <dsp:nvSpPr>
        <dsp:cNvPr id="0" name=""/>
        <dsp:cNvSpPr/>
      </dsp:nvSpPr>
      <dsp:spPr>
        <a:xfrm rot="240000">
          <a:off x="4694729" y="1475635"/>
          <a:ext cx="1946391" cy="906819"/>
        </a:xfrm>
        <a:prstGeom prst="roundRect">
          <a:avLst/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tx1"/>
              </a:solidFill>
            </a:rPr>
            <a:t>Ne hep matematik olsun</a:t>
          </a:r>
          <a:endParaRPr lang="tr-TR" sz="1900" kern="1200" dirty="0">
            <a:solidFill>
              <a:schemeClr val="tx1"/>
            </a:solidFill>
          </a:endParaRPr>
        </a:p>
      </dsp:txBody>
      <dsp:txXfrm rot="240000">
        <a:off x="4694729" y="1475635"/>
        <a:ext cx="1946391" cy="906819"/>
      </dsp:txXfrm>
    </dsp:sp>
    <dsp:sp modelId="{D11288DF-4D0F-4172-86B4-37D26FC0CE25}">
      <dsp:nvSpPr>
        <dsp:cNvPr id="0" name=""/>
        <dsp:cNvSpPr/>
      </dsp:nvSpPr>
      <dsp:spPr>
        <a:xfrm rot="240000">
          <a:off x="1763230" y="3209609"/>
          <a:ext cx="1946391" cy="906819"/>
        </a:xfrm>
        <a:prstGeom prst="roundRect">
          <a:avLst/>
        </a:prstGeom>
        <a:solidFill>
          <a:schemeClr val="accent4">
            <a:hueOff val="14730356"/>
            <a:satOff val="-1384"/>
            <a:lumOff val="1764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Ne hiç matematiksiz</a:t>
          </a:r>
          <a:endParaRPr lang="tr-TR" sz="1900" kern="1200" dirty="0"/>
        </a:p>
      </dsp:txBody>
      <dsp:txXfrm rot="240000">
        <a:off x="1763230" y="3209609"/>
        <a:ext cx="1946391" cy="906819"/>
      </dsp:txXfrm>
    </dsp:sp>
    <dsp:sp modelId="{9AF069F1-C71E-4779-8817-0DC3273C3D23}">
      <dsp:nvSpPr>
        <dsp:cNvPr id="0" name=""/>
        <dsp:cNvSpPr/>
      </dsp:nvSpPr>
      <dsp:spPr>
        <a:xfrm rot="240000">
          <a:off x="1833673" y="2234249"/>
          <a:ext cx="1946391" cy="906819"/>
        </a:xfrm>
        <a:prstGeom prst="roundRect">
          <a:avLst/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/>
        </a:p>
      </dsp:txBody>
      <dsp:txXfrm rot="240000">
        <a:off x="1833673" y="2234249"/>
        <a:ext cx="1946391" cy="90681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C2E279-E47C-4AEF-A42A-BCB03012B340}">
      <dsp:nvSpPr>
        <dsp:cNvPr id="0" name=""/>
        <dsp:cNvSpPr/>
      </dsp:nvSpPr>
      <dsp:spPr>
        <a:xfrm>
          <a:off x="5814822" y="2530602"/>
          <a:ext cx="3092958" cy="3092958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Bağlantıyı kolaylaştırır.</a:t>
          </a:r>
          <a:endParaRPr lang="tr-TR" sz="2500" kern="1200" dirty="0"/>
        </a:p>
      </dsp:txBody>
      <dsp:txXfrm>
        <a:off x="5814822" y="2530602"/>
        <a:ext cx="3092958" cy="3092958"/>
      </dsp:txXfrm>
    </dsp:sp>
    <dsp:sp modelId="{AE3979A8-B807-410E-BD05-C779F37344D7}">
      <dsp:nvSpPr>
        <dsp:cNvPr id="0" name=""/>
        <dsp:cNvSpPr/>
      </dsp:nvSpPr>
      <dsp:spPr>
        <a:xfrm>
          <a:off x="4015282" y="1799539"/>
          <a:ext cx="2249424" cy="2249424"/>
        </a:xfrm>
        <a:prstGeom prst="gear6">
          <a:avLst/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Konular arası</a:t>
          </a:r>
          <a:endParaRPr lang="tr-TR" sz="2500" kern="1200" dirty="0"/>
        </a:p>
      </dsp:txBody>
      <dsp:txXfrm>
        <a:off x="4015282" y="1799539"/>
        <a:ext cx="2249424" cy="2249424"/>
      </dsp:txXfrm>
    </dsp:sp>
    <dsp:sp modelId="{85678F33-F850-4820-B099-96E2837E14DC}">
      <dsp:nvSpPr>
        <dsp:cNvPr id="0" name=""/>
        <dsp:cNvSpPr/>
      </dsp:nvSpPr>
      <dsp:spPr>
        <a:xfrm rot="20700000">
          <a:off x="5275189" y="247666"/>
          <a:ext cx="2203976" cy="2203976"/>
        </a:xfrm>
        <a:prstGeom prst="gear6">
          <a:avLst/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Tekrar</a:t>
          </a:r>
          <a:endParaRPr lang="tr-TR" sz="2500" kern="1200" dirty="0"/>
        </a:p>
      </dsp:txBody>
      <dsp:txXfrm>
        <a:off x="5758586" y="731062"/>
        <a:ext cx="1237183" cy="1237183"/>
      </dsp:txXfrm>
    </dsp:sp>
    <dsp:sp modelId="{209B1BAB-610C-42E4-A01F-6A49D36B5B14}">
      <dsp:nvSpPr>
        <dsp:cNvPr id="0" name=""/>
        <dsp:cNvSpPr/>
      </dsp:nvSpPr>
      <dsp:spPr>
        <a:xfrm>
          <a:off x="5592996" y="2054722"/>
          <a:ext cx="3958986" cy="3958986"/>
        </a:xfrm>
        <a:prstGeom prst="circularArrow">
          <a:avLst>
            <a:gd name="adj1" fmla="val 4688"/>
            <a:gd name="adj2" fmla="val 299029"/>
            <a:gd name="adj3" fmla="val 2542269"/>
            <a:gd name="adj4" fmla="val 15806147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DE8E5-7827-4249-8FAB-B3A38F594CD8}">
      <dsp:nvSpPr>
        <dsp:cNvPr id="0" name=""/>
        <dsp:cNvSpPr/>
      </dsp:nvSpPr>
      <dsp:spPr>
        <a:xfrm>
          <a:off x="3616914" y="1295693"/>
          <a:ext cx="2876450" cy="287645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3B34D-90BF-426D-98B3-53026F84D283}">
      <dsp:nvSpPr>
        <dsp:cNvPr id="0" name=""/>
        <dsp:cNvSpPr/>
      </dsp:nvSpPr>
      <dsp:spPr>
        <a:xfrm>
          <a:off x="4765387" y="-241221"/>
          <a:ext cx="3101393" cy="31013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A5635-0C3C-420A-909D-261E64B6E85F}" type="datetimeFigureOut">
              <a:rPr lang="tr-TR" smtClean="0"/>
              <a:pPr/>
              <a:t>16.04.2019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7EB1-2DCC-42FB-8E8D-6DC9BCAB3A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8228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(istekli, kararlı olma)Hiçbir iş yerine </a:t>
            </a:r>
            <a:r>
              <a:rPr lang="tr-TR" dirty="0" err="1" smtClean="0"/>
              <a:t>giripte</a:t>
            </a:r>
            <a:r>
              <a:rPr lang="tr-TR" dirty="0" smtClean="0"/>
              <a:t> orada cansız halsiz, isteksiz çalışanları gördünüz mü? Bu kişiler</a:t>
            </a:r>
            <a:r>
              <a:rPr lang="tr-TR" baseline="0" dirty="0" smtClean="0"/>
              <a:t> işlerinde ne kadar başarılı olabilir?</a:t>
            </a:r>
          </a:p>
          <a:p>
            <a:r>
              <a:rPr lang="tr-TR" baseline="0" dirty="0" smtClean="0"/>
              <a:t>(yetenek)Real Madrid gibi takımın karşısına </a:t>
            </a:r>
            <a:r>
              <a:rPr lang="tr-TR" baseline="0" dirty="0" err="1" smtClean="0"/>
              <a:t>ptt</a:t>
            </a:r>
            <a:r>
              <a:rPr lang="tr-TR" baseline="0" dirty="0" smtClean="0"/>
              <a:t> birinci </a:t>
            </a:r>
            <a:r>
              <a:rPr lang="tr-TR" baseline="0" dirty="0" err="1" smtClean="0"/>
              <a:t>ligten</a:t>
            </a:r>
            <a:r>
              <a:rPr lang="tr-TR" baseline="0" dirty="0" smtClean="0"/>
              <a:t> bir takım çıksa başarılır olma şansı nedir? Yetenek düzeyinizin yüksek olmadığı dersler için çok büyük hedefler koymak sizi bir süre sonra yıldıracaktır.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7EB1-2DCC-42FB-8E8D-6DC9BCAB3AB5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9264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Tekrar edilmeyen dersler birikerek ders</a:t>
            </a:r>
            <a:r>
              <a:rPr lang="tr-TR" baseline="0" dirty="0" smtClean="0"/>
              <a:t> çalışmaktan soğumanıza yol açar.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ACBC-BE9B-4227-98D8-B2C683CC7CC3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79346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Tekrar edilen bir konu</a:t>
            </a:r>
            <a:r>
              <a:rPr lang="tr-TR" baseline="0" dirty="0" smtClean="0"/>
              <a:t> unutulmayacağı için daha önce öğrenilmiş bir konuyu tekrar öğrenmek için çaba harcamazsınız. Bu size zaman kazancı sağlar. Her tekrarda eksikler görüleceği için ise hata miktarınız düşer.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ACBC-BE9B-4227-98D8-B2C683CC7CC3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1366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16.04.2019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7085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16.04.2019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9950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16.04.2019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14918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16.04.2019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65708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16.04.2019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24981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16.04.2019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65764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16.04.2019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87648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16.04.2019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68743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16.04.2019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4463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16.04.2019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8230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16.04.2019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8329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16.04.2019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0740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16.04.2019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7079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16.04.2019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6641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16.04.2019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8942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16.04.2019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6769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16.04.2019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181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5C108D-F556-43DC-8E03-72DEA8D2204F}" type="datetimeFigureOut">
              <a:rPr lang="tr-TR" smtClean="0"/>
              <a:pPr/>
              <a:t>16.04.2019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2200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486212" y="307893"/>
            <a:ext cx="8898067" cy="4373835"/>
          </a:xfrm>
        </p:spPr>
        <p:txBody>
          <a:bodyPr>
            <a:normAutofit/>
          </a:bodyPr>
          <a:lstStyle/>
          <a:p>
            <a:r>
              <a:rPr lang="tr-TR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Verimli Ders Çalışma</a:t>
            </a:r>
            <a:br>
              <a:rPr lang="tr-TR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</a:br>
            <a:r>
              <a:rPr lang="tr-TR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/>
            </a:r>
            <a:br>
              <a:rPr lang="tr-TR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</a:br>
            <a:r>
              <a:rPr lang="tr-TR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Teknikleri</a:t>
            </a:r>
            <a:endParaRPr lang="tr-TR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430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371247111"/>
              </p:ext>
            </p:extLst>
          </p:nvPr>
        </p:nvGraphicFramePr>
        <p:xfrm>
          <a:off x="2988101" y="9574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8270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ağ Ok 5"/>
          <p:cNvSpPr/>
          <p:nvPr/>
        </p:nvSpPr>
        <p:spPr>
          <a:xfrm>
            <a:off x="2556286" y="685800"/>
            <a:ext cx="7874759" cy="154219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Amaç ve Önceliklerin Belirlenmesi</a:t>
            </a:r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589361" y="2619232"/>
            <a:ext cx="3125338" cy="6471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Her çalışma bir amaca yönelik olmalıdır. Amaç bize:</a:t>
            </a:r>
            <a:endParaRPr lang="tr-TR" dirty="0"/>
          </a:p>
        </p:txBody>
      </p:sp>
      <p:sp>
        <p:nvSpPr>
          <p:cNvPr id="9" name="Dikey Kaydırma 8"/>
          <p:cNvSpPr/>
          <p:nvPr/>
        </p:nvSpPr>
        <p:spPr>
          <a:xfrm>
            <a:off x="6714699" y="2629468"/>
            <a:ext cx="3330053" cy="3667836"/>
          </a:xfrm>
          <a:prstGeom prst="vertic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tr-TR" dirty="0" smtClean="0">
                <a:solidFill>
                  <a:schemeClr val="tx1"/>
                </a:solidFill>
              </a:rPr>
              <a:t>Dikkatimizi toparlamamızda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Daha az hayallere dalmamızda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Planlı ve programlı çalışmamıza yardım eder.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34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2386" y="914400"/>
            <a:ext cx="10018713" cy="1752599"/>
          </a:xfrm>
        </p:spPr>
        <p:txBody>
          <a:bodyPr/>
          <a:lstStyle/>
          <a:p>
            <a:r>
              <a:rPr lang="tr-TR" dirty="0" smtClean="0"/>
              <a:t>Peki önceliklerimizi nasıl belirleyeceğiz?</a:t>
            </a:r>
            <a:endParaRPr lang="tr-TR" dirty="0"/>
          </a:p>
        </p:txBody>
      </p:sp>
      <p:sp>
        <p:nvSpPr>
          <p:cNvPr id="5" name="Bulut 4"/>
          <p:cNvSpPr/>
          <p:nvPr/>
        </p:nvSpPr>
        <p:spPr>
          <a:xfrm>
            <a:off x="3616655" y="3144670"/>
            <a:ext cx="5650173" cy="1823114"/>
          </a:xfrm>
          <a:prstGeom prst="clou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Bunun için basit bir yöntemimiz var. 3 küçük liste hazırlayarak önceliklerimizi belirleyebiliriz.</a:t>
            </a:r>
          </a:p>
        </p:txBody>
      </p:sp>
    </p:spTree>
    <p:extLst>
      <p:ext uri="{BB962C8B-B14F-4D97-AF65-F5344CB8AC3E}">
        <p14:creationId xmlns:p14="http://schemas.microsoft.com/office/powerpoint/2010/main" xmlns="" val="3190481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ey Kaydırma 3"/>
          <p:cNvSpPr/>
          <p:nvPr/>
        </p:nvSpPr>
        <p:spPr>
          <a:xfrm>
            <a:off x="1187354" y="653385"/>
            <a:ext cx="3630305" cy="4027228"/>
          </a:xfrm>
          <a:prstGeom prst="verticalScroll">
            <a:avLst/>
          </a:prstGeom>
          <a:solidFill>
            <a:srgbClr val="00B050">
              <a:alpha val="8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Liste 1: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dirty="0" smtClean="0"/>
              <a:t>Gözlerini kapa, arkana yaslan.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Sessizce 1 </a:t>
            </a:r>
            <a:r>
              <a:rPr lang="tr-TR" dirty="0" err="1" smtClean="0">
                <a:solidFill>
                  <a:schemeClr val="tx1"/>
                </a:solidFill>
              </a:rPr>
              <a:t>dk</a:t>
            </a:r>
            <a:r>
              <a:rPr lang="tr-TR" dirty="0" smtClean="0">
                <a:solidFill>
                  <a:schemeClr val="tx1"/>
                </a:solidFill>
              </a:rPr>
              <a:t> boyunca 10 yıl sonrasını düşün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</a:rPr>
              <a:t>Nerede olacaksın?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Neler yapıyor olacaksın?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Sonra bunları bir kağıda yaz.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5" name="Dikey Kaydırma 4"/>
          <p:cNvSpPr/>
          <p:nvPr/>
        </p:nvSpPr>
        <p:spPr>
          <a:xfrm>
            <a:off x="4817659" y="1562099"/>
            <a:ext cx="3630305" cy="4027228"/>
          </a:xfrm>
          <a:prstGeom prst="verticalScroll">
            <a:avLst/>
          </a:prstGeom>
          <a:solidFill>
            <a:srgbClr val="FFFF00">
              <a:alpha val="8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Liste 2:</a:t>
            </a:r>
          </a:p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</a:rPr>
              <a:t>Aynı yöntemi kullan 1 sene sonrasını düşün.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6" name="Dikey Kaydırma 5"/>
          <p:cNvSpPr/>
          <p:nvPr/>
        </p:nvSpPr>
        <p:spPr>
          <a:xfrm>
            <a:off x="8223244" y="2438398"/>
            <a:ext cx="3630305" cy="4027228"/>
          </a:xfrm>
          <a:prstGeom prst="verticalScroll">
            <a:avLst/>
          </a:prstGeom>
          <a:solidFill>
            <a:schemeClr val="accent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Liste 3:</a:t>
            </a:r>
          </a:p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Yine aynı yöntemi kullan 1 ay sonrasını düşün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8769246" y="5381469"/>
            <a:ext cx="2593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Son olarak listedekileri önem sırasına göre numaralandır.</a:t>
            </a:r>
            <a:endParaRPr lang="tr-TR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28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Yapılması Gereken İlk İşler: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kış Çizelgesi: Önceden Tanımlı İşlem 5"/>
          <p:cNvSpPr/>
          <p:nvPr/>
        </p:nvSpPr>
        <p:spPr>
          <a:xfrm>
            <a:off x="1484310" y="2548718"/>
            <a:ext cx="4384227" cy="3242482"/>
          </a:xfrm>
          <a:prstGeom prst="flowChartPredefined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 smtClean="0">
                <a:solidFill>
                  <a:schemeClr val="tx1"/>
                </a:solidFill>
              </a:rPr>
              <a:t>1)Ders Çalışmamı Aksatan Alışkanlıklar: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Facebook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tr-T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WhatsApp</a:t>
            </a:r>
            <a:endParaRPr lang="tr-TR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tr-T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Angry</a:t>
            </a:r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Birds</a:t>
            </a:r>
            <a:endParaRPr lang="tr-TR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Bilgisayar oyunları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…..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Akış Çizelgesi: Önceden Tanımlı İşlem 6"/>
          <p:cNvSpPr/>
          <p:nvPr/>
        </p:nvSpPr>
        <p:spPr>
          <a:xfrm>
            <a:off x="6712659" y="2548718"/>
            <a:ext cx="4790364" cy="3242482"/>
          </a:xfrm>
          <a:prstGeom prst="flowChartPredefined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 smtClean="0">
                <a:solidFill>
                  <a:schemeClr val="tx1"/>
                </a:solidFill>
              </a:rPr>
              <a:t>1)Ders Çalışmamı  Kolaylaştıran Alışkanlıklar: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Kitap okumayı sevmek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Düzeni sevmek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Yazı yazmayı sevmek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İşlem yapmayı sevmek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…..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8" name="Şimşek İşareti 7"/>
          <p:cNvSpPr/>
          <p:nvPr/>
        </p:nvSpPr>
        <p:spPr>
          <a:xfrm>
            <a:off x="928049" y="1364776"/>
            <a:ext cx="5213444" cy="4831307"/>
          </a:xfrm>
          <a:prstGeom prst="lightningBolt">
            <a:avLst/>
          </a:prstGeom>
          <a:solidFill>
            <a:srgbClr val="FF00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Bırakmaya çalış</a:t>
            </a:r>
            <a:endParaRPr lang="tr-TR" dirty="0"/>
          </a:p>
        </p:txBody>
      </p:sp>
      <p:sp>
        <p:nvSpPr>
          <p:cNvPr id="9" name="12-Noktalı Yıldız 8"/>
          <p:cNvSpPr/>
          <p:nvPr/>
        </p:nvSpPr>
        <p:spPr>
          <a:xfrm>
            <a:off x="9212239" y="955343"/>
            <a:ext cx="2979761" cy="2224585"/>
          </a:xfrm>
          <a:prstGeom prst="star12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Ders çalışma ile ilişkilendir.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0804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Şeritli Sağ Ok 3"/>
          <p:cNvSpPr/>
          <p:nvPr/>
        </p:nvSpPr>
        <p:spPr>
          <a:xfrm>
            <a:off x="1154244" y="2666999"/>
            <a:ext cx="10613035" cy="2864371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Ders Çalışma Çabaları</a:t>
            </a:r>
            <a:endParaRPr lang="tr-TR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Oval Belirtme Çizgisi 4"/>
          <p:cNvSpPr/>
          <p:nvPr/>
        </p:nvSpPr>
        <p:spPr>
          <a:xfrm>
            <a:off x="2068642" y="1499016"/>
            <a:ext cx="2248525" cy="1768840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Üffff</a:t>
            </a:r>
            <a:r>
              <a:rPr lang="tr-TR" dirty="0" smtClean="0"/>
              <a:t> canım istemiyor</a:t>
            </a:r>
            <a:endParaRPr lang="tr-TR" dirty="0"/>
          </a:p>
        </p:txBody>
      </p:sp>
      <p:sp>
        <p:nvSpPr>
          <p:cNvPr id="6" name="Oval Belirtme Çizgisi 5"/>
          <p:cNvSpPr/>
          <p:nvPr/>
        </p:nvSpPr>
        <p:spPr>
          <a:xfrm>
            <a:off x="3465225" y="4646950"/>
            <a:ext cx="2248525" cy="1768840"/>
          </a:xfrm>
          <a:prstGeom prst="wedgeEllipseCallout">
            <a:avLst>
              <a:gd name="adj1" fmla="val -55500"/>
              <a:gd name="adj2" fmla="val -3834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Aklım telefonumda kalıyor.</a:t>
            </a:r>
            <a:endParaRPr lang="tr-TR" dirty="0"/>
          </a:p>
        </p:txBody>
      </p:sp>
      <p:sp>
        <p:nvSpPr>
          <p:cNvPr id="7" name="Oval Belirtme Çizgisi 6"/>
          <p:cNvSpPr/>
          <p:nvPr/>
        </p:nvSpPr>
        <p:spPr>
          <a:xfrm>
            <a:off x="5509026" y="1618936"/>
            <a:ext cx="2248525" cy="1768840"/>
          </a:xfrm>
          <a:prstGeom prst="wedgeEllipseCallout">
            <a:avLst>
              <a:gd name="adj1" fmla="val -47500"/>
              <a:gd name="adj2" fmla="val 4978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Kendimi veremiyorum!</a:t>
            </a:r>
            <a:endParaRPr lang="tr-TR" dirty="0"/>
          </a:p>
        </p:txBody>
      </p:sp>
      <p:sp>
        <p:nvSpPr>
          <p:cNvPr id="8" name="Oval Belirtme Çizgisi 7"/>
          <p:cNvSpPr/>
          <p:nvPr/>
        </p:nvSpPr>
        <p:spPr>
          <a:xfrm>
            <a:off x="6633288" y="4810593"/>
            <a:ext cx="2248525" cy="1768840"/>
          </a:xfrm>
          <a:prstGeom prst="wedgeEllipseCallout">
            <a:avLst>
              <a:gd name="adj1" fmla="val -47500"/>
              <a:gd name="adj2" fmla="val -5529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Olmuyor işte ders çalışmak bana göre değil!</a:t>
            </a:r>
            <a:endParaRPr lang="tr-TR" dirty="0"/>
          </a:p>
        </p:txBody>
      </p:sp>
      <p:sp>
        <p:nvSpPr>
          <p:cNvPr id="10" name="Gülen Yüz 9"/>
          <p:cNvSpPr/>
          <p:nvPr/>
        </p:nvSpPr>
        <p:spPr>
          <a:xfrm>
            <a:off x="9908498" y="3387776"/>
            <a:ext cx="1618938" cy="142281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Bulut 10"/>
          <p:cNvSpPr/>
          <p:nvPr/>
        </p:nvSpPr>
        <p:spPr>
          <a:xfrm>
            <a:off x="9293902" y="944380"/>
            <a:ext cx="2698229" cy="17226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Kararlı bir şekilde ilerle ve ders çalışmayı alışkanlık haline getir.</a:t>
            </a:r>
            <a:endParaRPr lang="tr-TR" dirty="0"/>
          </a:p>
        </p:txBody>
      </p:sp>
      <p:sp>
        <p:nvSpPr>
          <p:cNvPr id="12" name="Aşağı Ok 11"/>
          <p:cNvSpPr/>
          <p:nvPr/>
        </p:nvSpPr>
        <p:spPr>
          <a:xfrm>
            <a:off x="8840519" y="1378781"/>
            <a:ext cx="1727547" cy="54408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21599983" rev="0"/>
              </a:camera>
              <a:lightRig rig="threePt" dir="t"/>
            </a:scene3d>
          </a:bodyPr>
          <a:lstStyle/>
          <a:p>
            <a:pPr algn="ctr"/>
            <a:r>
              <a:rPr lang="tr-TR" dirty="0" smtClean="0"/>
              <a:t>Gibi engellemelere izin verme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945548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1" grpId="0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Planlı Çalışmak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Plan: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Neyi?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Ne zaman?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Nerede?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Nasıl?   Yapacağını belirleme demektir.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67523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92311" y="0"/>
            <a:ext cx="10018713" cy="1752599"/>
          </a:xfrm>
        </p:spPr>
        <p:txBody>
          <a:bodyPr/>
          <a:lstStyle/>
          <a:p>
            <a:r>
              <a:rPr lang="tr-TR" dirty="0" smtClean="0"/>
              <a:t>Bir Çalışma Programında Neler Bulunmalıdır?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3668557534"/>
              </p:ext>
            </p:extLst>
          </p:nvPr>
        </p:nvGraphicFramePr>
        <p:xfrm>
          <a:off x="2286356" y="1270734"/>
          <a:ext cx="73968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www.bilgiustam.com/resimler/2012/03/886-uyku-nedi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1722120"/>
            <a:ext cx="1264920" cy="12649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 descr="http://im.haberturk.com/2010/09/15/551927_detay.jpg?12845362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07335" y="3383915"/>
            <a:ext cx="1292225" cy="1279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2" name="Picture 6" descr="http://iblog.milliyet.com.tr/imgroot/blogv7/Blog333/2012/10/08/16/382489-3-4-ef63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3160" y="4922520"/>
            <a:ext cx="1295400" cy="13653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38994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02057" y="1103087"/>
            <a:ext cx="2300966" cy="46881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Sorularının yanıtı bulunmalıdır.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2940127199"/>
              </p:ext>
            </p:extLst>
          </p:nvPr>
        </p:nvGraphicFramePr>
        <p:xfrm>
          <a:off x="1484310" y="645886"/>
          <a:ext cx="73968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im.haberturk.com/2011/12/17/697994_detay.jpg?1324137238"/>
          <p:cNvPicPr>
            <a:picLocks noChangeAspect="1" noChangeArrowheads="1"/>
          </p:cNvPicPr>
          <p:nvPr/>
        </p:nvPicPr>
        <p:blipFill>
          <a:blip r:embed="rId7" cstate="print"/>
          <a:srcRect l="27898" t="20443" r="-10301" b="-1530"/>
          <a:stretch>
            <a:fillRect/>
          </a:stretch>
        </p:blipFill>
        <p:spPr bwMode="auto">
          <a:xfrm>
            <a:off x="1584960" y="1051560"/>
            <a:ext cx="1341120" cy="1356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80" name="Picture 8" descr="https://encrypted-tbn1.gstatic.com/images?q=tbn:ANd9GcQLvbSXvF9jtUuiUvVuIB70nt1IgNbxizAJlnvpivHw2zD34Bj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99615" y="2690495"/>
            <a:ext cx="1307465" cy="13074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82" name="Picture 10" descr="http://www.gidateknolojisi.org/wp-content/uploads/2014/07/dersl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84960" y="4312920"/>
            <a:ext cx="1341119" cy="1310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7789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ülen Yüz 3"/>
          <p:cNvSpPr/>
          <p:nvPr/>
        </p:nvSpPr>
        <p:spPr>
          <a:xfrm>
            <a:off x="122830" y="5248701"/>
            <a:ext cx="1610435" cy="154219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Köşeleri Yuvarlanmış Dikdörtgen Belirtme Çizgisi 4"/>
          <p:cNvSpPr/>
          <p:nvPr/>
        </p:nvSpPr>
        <p:spPr>
          <a:xfrm>
            <a:off x="1364777" y="3788390"/>
            <a:ext cx="1951630" cy="1460311"/>
          </a:xfrm>
          <a:prstGeom prst="wedgeRoundRectCallout">
            <a:avLst>
              <a:gd name="adj1" fmla="val -31322"/>
              <a:gd name="adj2" fmla="val 69042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Plan Yaparken Nelere Dikkat Edilmelidir?</a:t>
            </a:r>
            <a:endParaRPr lang="tr-TR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xmlns="" val="167541043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8541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Bulut Belirtme Çizgisi 4"/>
          <p:cNvSpPr/>
          <p:nvPr/>
        </p:nvSpPr>
        <p:spPr>
          <a:xfrm>
            <a:off x="2094476" y="0"/>
            <a:ext cx="4053385" cy="2606722"/>
          </a:xfrm>
          <a:prstGeom prst="cloudCallout">
            <a:avLst>
              <a:gd name="adj1" fmla="val -47096"/>
              <a:gd name="adj2" fmla="val 53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Çocuğumuz çok ders çalışsa, çok başarılı olsa…</a:t>
            </a:r>
            <a:endParaRPr lang="tr-TR" dirty="0"/>
          </a:p>
        </p:txBody>
      </p:sp>
      <p:sp>
        <p:nvSpPr>
          <p:cNvPr id="7" name="Aşağı Ok 6"/>
          <p:cNvSpPr/>
          <p:nvPr/>
        </p:nvSpPr>
        <p:spPr>
          <a:xfrm>
            <a:off x="4708478" y="3425588"/>
            <a:ext cx="1091821" cy="219729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dirty="0" smtClean="0"/>
              <a:t>BEKLENTİ</a:t>
            </a:r>
            <a:endParaRPr lang="tr-TR" dirty="0"/>
          </a:p>
        </p:txBody>
      </p:sp>
      <p:sp>
        <p:nvSpPr>
          <p:cNvPr id="8" name="Çift Dalga 7"/>
          <p:cNvSpPr/>
          <p:nvPr/>
        </p:nvSpPr>
        <p:spPr>
          <a:xfrm>
            <a:off x="3702571" y="5622878"/>
            <a:ext cx="4661941" cy="1049312"/>
          </a:xfrm>
          <a:prstGeom prst="double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OLASI BİR BAŞARISIZLIK DURUMU</a:t>
            </a:r>
            <a:endParaRPr lang="tr-TR" dirty="0"/>
          </a:p>
        </p:txBody>
      </p:sp>
      <p:sp>
        <p:nvSpPr>
          <p:cNvPr id="10" name="Dikdörtgen Belirtme Çizgisi 9"/>
          <p:cNvSpPr/>
          <p:nvPr/>
        </p:nvSpPr>
        <p:spPr>
          <a:xfrm>
            <a:off x="7950470" y="533399"/>
            <a:ext cx="2876753" cy="2387222"/>
          </a:xfrm>
          <a:prstGeom prst="wedgeRectCallout">
            <a:avLst>
              <a:gd name="adj1" fmla="val -7806"/>
              <a:gd name="adj2" fmla="val 7568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Daha çok ders çalışmalısın!!!</a:t>
            </a:r>
            <a:endParaRPr lang="tr-TR" dirty="0"/>
          </a:p>
        </p:txBody>
      </p:sp>
      <p:pic>
        <p:nvPicPr>
          <p:cNvPr id="1026" name="Picture 2" descr="C:\Users\Rehberlik Servisi\Desktop\Ad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2640"/>
            <a:ext cx="2209085" cy="241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Rehberlik Servisi\Desktop\Adsı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2594" y="3725862"/>
            <a:ext cx="2341245" cy="2484587"/>
          </a:xfrm>
          <a:prstGeom prst="rect">
            <a:avLst/>
          </a:prstGeom>
          <a:noFill/>
          <a:scene3d>
            <a:camera prst="orthographicFront">
              <a:rot lat="0" lon="10799978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842517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ift Ayraç 3"/>
          <p:cNvSpPr/>
          <p:nvPr/>
        </p:nvSpPr>
        <p:spPr>
          <a:xfrm>
            <a:off x="4121623" y="232012"/>
            <a:ext cx="5404513" cy="914400"/>
          </a:xfrm>
          <a:prstGeom prst="bracePai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Günlük ortalama ders çalışma süresi 3-5 saat olabilir.</a:t>
            </a:r>
            <a:endParaRPr lang="tr-TR" dirty="0"/>
          </a:p>
        </p:txBody>
      </p:sp>
      <p:sp>
        <p:nvSpPr>
          <p:cNvPr id="5" name="Akış Çizelgesi: İşlem 4"/>
          <p:cNvSpPr/>
          <p:nvPr/>
        </p:nvSpPr>
        <p:spPr>
          <a:xfrm>
            <a:off x="3207223" y="1724572"/>
            <a:ext cx="3261815" cy="600502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30-40 </a:t>
            </a:r>
            <a:r>
              <a:rPr lang="tr-TR" dirty="0" err="1" smtClean="0"/>
              <a:t>dk</a:t>
            </a:r>
            <a:r>
              <a:rPr lang="tr-TR" dirty="0" smtClean="0"/>
              <a:t> ders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6469039" y="1724572"/>
            <a:ext cx="996287" cy="6005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10 </a:t>
            </a:r>
            <a:r>
              <a:rPr lang="tr-TR" dirty="0" err="1" smtClean="0"/>
              <a:t>dk</a:t>
            </a:r>
            <a:r>
              <a:rPr lang="tr-TR" dirty="0" smtClean="0"/>
              <a:t> tekrar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7465326" y="1724572"/>
            <a:ext cx="1146411" cy="6005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10-15 </a:t>
            </a:r>
            <a:r>
              <a:rPr lang="tr-TR" dirty="0" err="1" smtClean="0"/>
              <a:t>dk</a:t>
            </a:r>
            <a:r>
              <a:rPr lang="tr-TR" dirty="0" smtClean="0"/>
              <a:t> dinlenme</a:t>
            </a:r>
            <a:endParaRPr lang="tr-TR" dirty="0"/>
          </a:p>
        </p:txBody>
      </p:sp>
      <p:sp>
        <p:nvSpPr>
          <p:cNvPr id="9" name="Akış Çizelgesi: Önceden Tanımlı İşlem 8"/>
          <p:cNvSpPr/>
          <p:nvPr/>
        </p:nvSpPr>
        <p:spPr>
          <a:xfrm>
            <a:off x="3207223" y="2884632"/>
            <a:ext cx="1838644" cy="612648"/>
          </a:xfrm>
          <a:prstGeom prst="flowChartPredefined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Türkçe</a:t>
            </a:r>
            <a:endParaRPr lang="tr-TR" dirty="0"/>
          </a:p>
        </p:txBody>
      </p:sp>
      <p:sp>
        <p:nvSpPr>
          <p:cNvPr id="10" name="Akış Çizelgesi: Önceden Tanımlı İşlem 9"/>
          <p:cNvSpPr/>
          <p:nvPr/>
        </p:nvSpPr>
        <p:spPr>
          <a:xfrm>
            <a:off x="5045867" y="2884632"/>
            <a:ext cx="1838644" cy="612648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Matematik</a:t>
            </a:r>
            <a:endParaRPr lang="tr-TR" dirty="0"/>
          </a:p>
        </p:txBody>
      </p:sp>
      <p:sp>
        <p:nvSpPr>
          <p:cNvPr id="11" name="Akış Çizelgesi: Önceden Tanımlı İşlem 10"/>
          <p:cNvSpPr/>
          <p:nvPr/>
        </p:nvSpPr>
        <p:spPr>
          <a:xfrm>
            <a:off x="3207223" y="4044692"/>
            <a:ext cx="1838644" cy="612648"/>
          </a:xfrm>
          <a:prstGeom prst="flowChartPredefined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Coğrafya</a:t>
            </a:r>
            <a:endParaRPr lang="tr-TR" dirty="0"/>
          </a:p>
        </p:txBody>
      </p:sp>
      <p:sp>
        <p:nvSpPr>
          <p:cNvPr id="12" name="Akış Çizelgesi: Önceden Tanımlı İşlem 11"/>
          <p:cNvSpPr/>
          <p:nvPr/>
        </p:nvSpPr>
        <p:spPr>
          <a:xfrm>
            <a:off x="5045867" y="4044692"/>
            <a:ext cx="1838644" cy="612648"/>
          </a:xfrm>
          <a:prstGeom prst="flowChartPredefined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Geometri</a:t>
            </a:r>
            <a:endParaRPr lang="tr-TR" dirty="0"/>
          </a:p>
        </p:txBody>
      </p:sp>
      <p:sp>
        <p:nvSpPr>
          <p:cNvPr id="13" name="Sağ Ayraç 12"/>
          <p:cNvSpPr/>
          <p:nvPr/>
        </p:nvSpPr>
        <p:spPr>
          <a:xfrm>
            <a:off x="7195280" y="2884632"/>
            <a:ext cx="419724" cy="1772708"/>
          </a:xfrm>
          <a:prstGeom prst="rightBrace">
            <a:avLst>
              <a:gd name="adj1" fmla="val 8333"/>
              <a:gd name="adj2" fmla="val 49154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atay Kaydırma 13"/>
          <p:cNvSpPr/>
          <p:nvPr/>
        </p:nvSpPr>
        <p:spPr>
          <a:xfrm>
            <a:off x="7925773" y="3071035"/>
            <a:ext cx="2128603" cy="11600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Gibi farklı türde dersleri arka arkaya getirin.</a:t>
            </a:r>
            <a:endParaRPr lang="tr-TR" dirty="0"/>
          </a:p>
        </p:txBody>
      </p:sp>
      <p:sp>
        <p:nvSpPr>
          <p:cNvPr id="16" name="Çift Ayraç 15"/>
          <p:cNvSpPr/>
          <p:nvPr/>
        </p:nvSpPr>
        <p:spPr>
          <a:xfrm>
            <a:off x="4121622" y="5384699"/>
            <a:ext cx="5404513" cy="914400"/>
          </a:xfrm>
          <a:prstGeom prst="bracePai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Çalışma sürelerini dersteki başarılarınıza göre ayarlayın.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0763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4344649" y="1742606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192249" y="5400206"/>
            <a:ext cx="525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192249" y="1742606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192249" y="4485806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4192249" y="3571406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11249" y="5247806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0%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658849" y="1590206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100%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735049" y="4333406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25%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735049" y="3419006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50%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192249" y="5552606"/>
            <a:ext cx="3048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506449" y="5781206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öğrenmenin başladığı nokta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4192249" y="2657006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735049" y="2504606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75%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859249" y="5400206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9450049" y="5400206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630649" y="5476406"/>
            <a:ext cx="762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1 saat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9145249" y="5476406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2 saat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706849" y="2657006"/>
            <a:ext cx="1524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5487649" y="2657006"/>
            <a:ext cx="1524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002249" y="2657006"/>
            <a:ext cx="1524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9297649" y="2657006"/>
            <a:ext cx="1524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344649" y="2733206"/>
            <a:ext cx="12192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240"/>
              </a:cxn>
              <a:cxn ang="0">
                <a:pos x="768" y="0"/>
              </a:cxn>
            </a:cxnLst>
            <a:rect l="0" t="0" r="r" b="b"/>
            <a:pathLst>
              <a:path w="768" h="240">
                <a:moveTo>
                  <a:pt x="0" y="0"/>
                </a:moveTo>
                <a:cubicBezTo>
                  <a:pt x="128" y="120"/>
                  <a:pt x="256" y="240"/>
                  <a:pt x="384" y="240"/>
                </a:cubicBezTo>
                <a:cubicBezTo>
                  <a:pt x="512" y="240"/>
                  <a:pt x="704" y="40"/>
                  <a:pt x="768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563849" y="2733206"/>
            <a:ext cx="12192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240"/>
              </a:cxn>
              <a:cxn ang="0">
                <a:pos x="768" y="0"/>
              </a:cxn>
            </a:cxnLst>
            <a:rect l="0" t="0" r="r" b="b"/>
            <a:pathLst>
              <a:path w="768" h="240">
                <a:moveTo>
                  <a:pt x="0" y="0"/>
                </a:moveTo>
                <a:cubicBezTo>
                  <a:pt x="128" y="120"/>
                  <a:pt x="256" y="240"/>
                  <a:pt x="384" y="240"/>
                </a:cubicBezTo>
                <a:cubicBezTo>
                  <a:pt x="512" y="240"/>
                  <a:pt x="704" y="40"/>
                  <a:pt x="768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859249" y="2733206"/>
            <a:ext cx="12192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240"/>
              </a:cxn>
              <a:cxn ang="0">
                <a:pos x="768" y="0"/>
              </a:cxn>
            </a:cxnLst>
            <a:rect l="0" t="0" r="r" b="b"/>
            <a:pathLst>
              <a:path w="768" h="240">
                <a:moveTo>
                  <a:pt x="0" y="0"/>
                </a:moveTo>
                <a:cubicBezTo>
                  <a:pt x="128" y="120"/>
                  <a:pt x="256" y="240"/>
                  <a:pt x="384" y="240"/>
                </a:cubicBezTo>
                <a:cubicBezTo>
                  <a:pt x="512" y="240"/>
                  <a:pt x="704" y="40"/>
                  <a:pt x="768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8078449" y="2657006"/>
            <a:ext cx="12192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240"/>
              </a:cxn>
              <a:cxn ang="0">
                <a:pos x="768" y="0"/>
              </a:cxn>
            </a:cxnLst>
            <a:rect l="0" t="0" r="r" b="b"/>
            <a:pathLst>
              <a:path w="768" h="240">
                <a:moveTo>
                  <a:pt x="0" y="0"/>
                </a:moveTo>
                <a:cubicBezTo>
                  <a:pt x="128" y="120"/>
                  <a:pt x="256" y="240"/>
                  <a:pt x="384" y="240"/>
                </a:cubicBezTo>
                <a:cubicBezTo>
                  <a:pt x="512" y="240"/>
                  <a:pt x="704" y="40"/>
                  <a:pt x="768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8764249" y="1895006"/>
            <a:ext cx="1524000" cy="730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 dirty="0">
                <a:latin typeface="Times New Roman" pitchFamily="18" charset="0"/>
              </a:rPr>
              <a:t>Planlanmış aralar verildiği zamanki hatırlama eğrileri</a:t>
            </a: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4330362" y="2745906"/>
            <a:ext cx="5111750" cy="1092200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46" y="12"/>
              </a:cxn>
              <a:cxn ang="0">
                <a:pos x="93" y="59"/>
              </a:cxn>
              <a:cxn ang="0">
                <a:pos x="140" y="106"/>
              </a:cxn>
              <a:cxn ang="0">
                <a:pos x="164" y="141"/>
              </a:cxn>
              <a:cxn ang="0">
                <a:pos x="270" y="188"/>
              </a:cxn>
              <a:cxn ang="0">
                <a:pos x="411" y="270"/>
              </a:cxn>
              <a:cxn ang="0">
                <a:pos x="516" y="294"/>
              </a:cxn>
              <a:cxn ang="0">
                <a:pos x="681" y="341"/>
              </a:cxn>
              <a:cxn ang="0">
                <a:pos x="857" y="400"/>
              </a:cxn>
              <a:cxn ang="0">
                <a:pos x="893" y="423"/>
              </a:cxn>
              <a:cxn ang="0">
                <a:pos x="1022" y="435"/>
              </a:cxn>
              <a:cxn ang="0">
                <a:pos x="1833" y="529"/>
              </a:cxn>
              <a:cxn ang="0">
                <a:pos x="2244" y="576"/>
              </a:cxn>
              <a:cxn ang="0">
                <a:pos x="2726" y="623"/>
              </a:cxn>
              <a:cxn ang="0">
                <a:pos x="3009" y="670"/>
              </a:cxn>
              <a:cxn ang="0">
                <a:pos x="3220" y="682"/>
              </a:cxn>
            </a:cxnLst>
            <a:rect l="0" t="0" r="r" b="b"/>
            <a:pathLst>
              <a:path w="3220" h="688">
                <a:moveTo>
                  <a:pt x="11" y="0"/>
                </a:moveTo>
                <a:cubicBezTo>
                  <a:pt x="23" y="4"/>
                  <a:pt x="37" y="3"/>
                  <a:pt x="46" y="12"/>
                </a:cubicBezTo>
                <a:cubicBezTo>
                  <a:pt x="109" y="75"/>
                  <a:pt x="0" y="27"/>
                  <a:pt x="93" y="59"/>
                </a:cubicBezTo>
                <a:cubicBezTo>
                  <a:pt x="119" y="135"/>
                  <a:pt x="83" y="61"/>
                  <a:pt x="140" y="106"/>
                </a:cubicBezTo>
                <a:cubicBezTo>
                  <a:pt x="151" y="115"/>
                  <a:pt x="153" y="132"/>
                  <a:pt x="164" y="141"/>
                </a:cubicBezTo>
                <a:cubicBezTo>
                  <a:pt x="186" y="158"/>
                  <a:pt x="244" y="174"/>
                  <a:pt x="270" y="188"/>
                </a:cubicBezTo>
                <a:cubicBezTo>
                  <a:pt x="320" y="216"/>
                  <a:pt x="360" y="245"/>
                  <a:pt x="411" y="270"/>
                </a:cubicBezTo>
                <a:cubicBezTo>
                  <a:pt x="443" y="286"/>
                  <a:pt x="483" y="287"/>
                  <a:pt x="516" y="294"/>
                </a:cubicBezTo>
                <a:cubicBezTo>
                  <a:pt x="572" y="305"/>
                  <a:pt x="626" y="325"/>
                  <a:pt x="681" y="341"/>
                </a:cubicBezTo>
                <a:cubicBezTo>
                  <a:pt x="728" y="355"/>
                  <a:pt x="813" y="372"/>
                  <a:pt x="857" y="400"/>
                </a:cubicBezTo>
                <a:cubicBezTo>
                  <a:pt x="869" y="408"/>
                  <a:pt x="879" y="420"/>
                  <a:pt x="893" y="423"/>
                </a:cubicBezTo>
                <a:cubicBezTo>
                  <a:pt x="935" y="432"/>
                  <a:pt x="979" y="431"/>
                  <a:pt x="1022" y="435"/>
                </a:cubicBezTo>
                <a:cubicBezTo>
                  <a:pt x="1296" y="491"/>
                  <a:pt x="1551" y="517"/>
                  <a:pt x="1833" y="529"/>
                </a:cubicBezTo>
                <a:cubicBezTo>
                  <a:pt x="1971" y="576"/>
                  <a:pt x="2090" y="569"/>
                  <a:pt x="2244" y="576"/>
                </a:cubicBezTo>
                <a:cubicBezTo>
                  <a:pt x="2423" y="622"/>
                  <a:pt x="2489" y="615"/>
                  <a:pt x="2726" y="623"/>
                </a:cubicBezTo>
                <a:cubicBezTo>
                  <a:pt x="2850" y="663"/>
                  <a:pt x="2851" y="659"/>
                  <a:pt x="3009" y="670"/>
                </a:cubicBezTo>
                <a:cubicBezTo>
                  <a:pt x="3134" y="688"/>
                  <a:pt x="3063" y="682"/>
                  <a:pt x="3220" y="68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4366874" y="2801469"/>
            <a:ext cx="5113338" cy="1455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4" y="176"/>
              </a:cxn>
              <a:cxn ang="0">
                <a:pos x="211" y="200"/>
              </a:cxn>
              <a:cxn ang="0">
                <a:pos x="282" y="223"/>
              </a:cxn>
              <a:cxn ang="0">
                <a:pos x="352" y="306"/>
              </a:cxn>
              <a:cxn ang="0">
                <a:pos x="458" y="365"/>
              </a:cxn>
              <a:cxn ang="0">
                <a:pos x="752" y="459"/>
              </a:cxn>
              <a:cxn ang="0">
                <a:pos x="952" y="553"/>
              </a:cxn>
              <a:cxn ang="0">
                <a:pos x="1081" y="611"/>
              </a:cxn>
              <a:cxn ang="0">
                <a:pos x="1116" y="635"/>
              </a:cxn>
              <a:cxn ang="0">
                <a:pos x="1187" y="658"/>
              </a:cxn>
              <a:cxn ang="0">
                <a:pos x="1352" y="705"/>
              </a:cxn>
              <a:cxn ang="0">
                <a:pos x="1728" y="764"/>
              </a:cxn>
              <a:cxn ang="0">
                <a:pos x="1916" y="788"/>
              </a:cxn>
              <a:cxn ang="0">
                <a:pos x="2315" y="835"/>
              </a:cxn>
              <a:cxn ang="0">
                <a:pos x="2445" y="846"/>
              </a:cxn>
              <a:cxn ang="0">
                <a:pos x="2844" y="882"/>
              </a:cxn>
              <a:cxn ang="0">
                <a:pos x="3009" y="917"/>
              </a:cxn>
              <a:cxn ang="0">
                <a:pos x="3221" y="905"/>
              </a:cxn>
            </a:cxnLst>
            <a:rect l="0" t="0" r="r" b="b"/>
            <a:pathLst>
              <a:path w="3221" h="917">
                <a:moveTo>
                  <a:pt x="0" y="0"/>
                </a:moveTo>
                <a:cubicBezTo>
                  <a:pt x="31" y="98"/>
                  <a:pt x="69" y="136"/>
                  <a:pt x="164" y="176"/>
                </a:cubicBezTo>
                <a:cubicBezTo>
                  <a:pt x="180" y="183"/>
                  <a:pt x="195" y="193"/>
                  <a:pt x="211" y="200"/>
                </a:cubicBezTo>
                <a:cubicBezTo>
                  <a:pt x="234" y="209"/>
                  <a:pt x="282" y="223"/>
                  <a:pt x="282" y="223"/>
                </a:cubicBezTo>
                <a:cubicBezTo>
                  <a:pt x="297" y="269"/>
                  <a:pt x="305" y="290"/>
                  <a:pt x="352" y="306"/>
                </a:cubicBezTo>
                <a:cubicBezTo>
                  <a:pt x="391" y="362"/>
                  <a:pt x="404" y="338"/>
                  <a:pt x="458" y="365"/>
                </a:cubicBezTo>
                <a:cubicBezTo>
                  <a:pt x="551" y="412"/>
                  <a:pt x="653" y="425"/>
                  <a:pt x="752" y="459"/>
                </a:cubicBezTo>
                <a:cubicBezTo>
                  <a:pt x="808" y="515"/>
                  <a:pt x="877" y="534"/>
                  <a:pt x="952" y="553"/>
                </a:cubicBezTo>
                <a:cubicBezTo>
                  <a:pt x="998" y="587"/>
                  <a:pt x="1028" y="594"/>
                  <a:pt x="1081" y="611"/>
                </a:cubicBezTo>
                <a:cubicBezTo>
                  <a:pt x="1093" y="619"/>
                  <a:pt x="1103" y="629"/>
                  <a:pt x="1116" y="635"/>
                </a:cubicBezTo>
                <a:cubicBezTo>
                  <a:pt x="1139" y="645"/>
                  <a:pt x="1187" y="658"/>
                  <a:pt x="1187" y="658"/>
                </a:cubicBezTo>
                <a:cubicBezTo>
                  <a:pt x="1239" y="694"/>
                  <a:pt x="1290" y="694"/>
                  <a:pt x="1352" y="705"/>
                </a:cubicBezTo>
                <a:cubicBezTo>
                  <a:pt x="1477" y="727"/>
                  <a:pt x="1602" y="743"/>
                  <a:pt x="1728" y="764"/>
                </a:cubicBezTo>
                <a:cubicBezTo>
                  <a:pt x="1817" y="794"/>
                  <a:pt x="1730" y="768"/>
                  <a:pt x="1916" y="788"/>
                </a:cubicBezTo>
                <a:cubicBezTo>
                  <a:pt x="2050" y="803"/>
                  <a:pt x="2179" y="823"/>
                  <a:pt x="2315" y="835"/>
                </a:cubicBezTo>
                <a:cubicBezTo>
                  <a:pt x="2358" y="839"/>
                  <a:pt x="2445" y="846"/>
                  <a:pt x="2445" y="846"/>
                </a:cubicBezTo>
                <a:cubicBezTo>
                  <a:pt x="2584" y="893"/>
                  <a:pt x="2662" y="875"/>
                  <a:pt x="2844" y="882"/>
                </a:cubicBezTo>
                <a:cubicBezTo>
                  <a:pt x="2899" y="899"/>
                  <a:pt x="2955" y="898"/>
                  <a:pt x="3009" y="917"/>
                </a:cubicBezTo>
                <a:cubicBezTo>
                  <a:pt x="3080" y="913"/>
                  <a:pt x="3221" y="905"/>
                  <a:pt x="3221" y="905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8154649" y="3114206"/>
            <a:ext cx="22098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 dirty="0">
                <a:latin typeface="Times New Roman" pitchFamily="18" charset="0"/>
              </a:rPr>
              <a:t>İki saat hiç ara verilmediği zaman hatırlama eğrisi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8383249" y="4181006"/>
            <a:ext cx="2209800" cy="730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 dirty="0">
                <a:latin typeface="Times New Roman" pitchFamily="18" charset="0"/>
              </a:rPr>
              <a:t>İki saatten fazla  hiç ara verilmeden çalışılan hatırlama eğrisi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919583" y="49735"/>
            <a:ext cx="9422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Ara Vermenin Hatırlamaya Etkisi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620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Anlamakta güçlük çektiğiniz dersleri en rahat anlayacağınız zamanlara yerleştirin.</a:t>
            </a:r>
          </a:p>
          <a:p>
            <a:r>
              <a:rPr lang="tr-TR" dirty="0" smtClean="0"/>
              <a:t>Derse hazırlık yaparak gitmek derse odaklanmanız artar, öğrenme düzeyinizi arttırır.</a:t>
            </a:r>
          </a:p>
          <a:p>
            <a:r>
              <a:rPr lang="tr-TR" dirty="0" smtClean="0"/>
              <a:t>O gün derste işlenenlerin tekrarı öğrenilen bilgilerin hafızada daha uzun kalmasını sağlar.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268935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87385"/>
            <a:ext cx="5818470" cy="287061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3530" y="0"/>
            <a:ext cx="5818470" cy="287061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233534" y="1022200"/>
            <a:ext cx="449704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tr-TR" sz="32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Yemeklerden 30 </a:t>
            </a:r>
            <a:r>
              <a:rPr lang="tr-TR" sz="32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dk</a:t>
            </a:r>
            <a:r>
              <a:rPr lang="tr-TR" sz="32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sonra yemeye başlayın.</a:t>
            </a:r>
            <a:endParaRPr lang="tr-TR" sz="32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818470" y="4457446"/>
            <a:ext cx="449704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tr-TR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Günde mutlaka uyku için 8 saatinizi ayırın.</a:t>
            </a:r>
            <a:endParaRPr lang="tr-TR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162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9183" y="-346023"/>
            <a:ext cx="10018713" cy="1752599"/>
          </a:xfrm>
        </p:spPr>
        <p:txBody>
          <a:bodyPr/>
          <a:lstStyle/>
          <a:p>
            <a:r>
              <a:rPr lang="tr-TR" dirty="0" smtClean="0"/>
              <a:t>Verim Azaltıcı Etkenleri Ortadan Kaldırın</a:t>
            </a:r>
            <a:endParaRPr lang="tr-TR" dirty="0"/>
          </a:p>
        </p:txBody>
      </p:sp>
      <p:pic>
        <p:nvPicPr>
          <p:cNvPr id="4" name="Picture 327" descr="BD0703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4585" y="4781862"/>
            <a:ext cx="2925467" cy="20761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ulut Belirtme Çizgisi 4"/>
          <p:cNvSpPr/>
          <p:nvPr/>
        </p:nvSpPr>
        <p:spPr>
          <a:xfrm>
            <a:off x="10018426" y="1406576"/>
            <a:ext cx="1828800" cy="1139252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Yorgunluk</a:t>
            </a:r>
            <a:endParaRPr lang="tr-TR" dirty="0"/>
          </a:p>
        </p:txBody>
      </p:sp>
      <p:sp>
        <p:nvSpPr>
          <p:cNvPr id="6" name="Bulut Belirtme Çizgisi 5"/>
          <p:cNvSpPr/>
          <p:nvPr/>
        </p:nvSpPr>
        <p:spPr>
          <a:xfrm>
            <a:off x="7195279" y="1406576"/>
            <a:ext cx="1986196" cy="11392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Uykusuzluk</a:t>
            </a:r>
            <a:endParaRPr lang="tr-TR" dirty="0"/>
          </a:p>
        </p:txBody>
      </p:sp>
      <p:sp>
        <p:nvSpPr>
          <p:cNvPr id="7" name="Bulut Belirtme Çizgisi 6"/>
          <p:cNvSpPr/>
          <p:nvPr/>
        </p:nvSpPr>
        <p:spPr>
          <a:xfrm>
            <a:off x="4529528" y="1406576"/>
            <a:ext cx="1828800" cy="1139252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Öfke</a:t>
            </a:r>
            <a:endParaRPr lang="tr-TR" dirty="0"/>
          </a:p>
        </p:txBody>
      </p:sp>
      <p:sp>
        <p:nvSpPr>
          <p:cNvPr id="8" name="Bulut Belirtme Çizgisi 7"/>
          <p:cNvSpPr/>
          <p:nvPr/>
        </p:nvSpPr>
        <p:spPr>
          <a:xfrm>
            <a:off x="1863777" y="1406576"/>
            <a:ext cx="1828800" cy="1139252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Dikkat dağıtıcı nesneler</a:t>
            </a:r>
            <a:endParaRPr lang="tr-TR" dirty="0"/>
          </a:p>
        </p:txBody>
      </p:sp>
      <p:sp>
        <p:nvSpPr>
          <p:cNvPr id="9" name="Bulut Belirtme Çizgisi 8"/>
          <p:cNvSpPr/>
          <p:nvPr/>
        </p:nvSpPr>
        <p:spPr>
          <a:xfrm>
            <a:off x="9863528" y="3159175"/>
            <a:ext cx="1983698" cy="113925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Başka yerde olma isteği</a:t>
            </a:r>
            <a:endParaRPr lang="tr-TR" dirty="0"/>
          </a:p>
        </p:txBody>
      </p:sp>
      <p:sp>
        <p:nvSpPr>
          <p:cNvPr id="10" name="Bulut Belirtme Çizgisi 9"/>
          <p:cNvSpPr/>
          <p:nvPr/>
        </p:nvSpPr>
        <p:spPr>
          <a:xfrm>
            <a:off x="7352675" y="3159175"/>
            <a:ext cx="1828800" cy="1139252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Korku</a:t>
            </a:r>
            <a:endParaRPr lang="tr-TR" dirty="0"/>
          </a:p>
        </p:txBody>
      </p:sp>
      <p:sp>
        <p:nvSpPr>
          <p:cNvPr id="11" name="Bulut Belirtme Çizgisi 10"/>
          <p:cNvSpPr/>
          <p:nvPr/>
        </p:nvSpPr>
        <p:spPr>
          <a:xfrm>
            <a:off x="4529528" y="3159175"/>
            <a:ext cx="1828800" cy="1139252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Acelecilik</a:t>
            </a:r>
            <a:endParaRPr lang="tr-TR" dirty="0"/>
          </a:p>
        </p:txBody>
      </p:sp>
      <p:sp>
        <p:nvSpPr>
          <p:cNvPr id="12" name="Bulut Belirtme Çizgisi 11"/>
          <p:cNvSpPr/>
          <p:nvPr/>
        </p:nvSpPr>
        <p:spPr>
          <a:xfrm>
            <a:off x="1863777" y="3159175"/>
            <a:ext cx="1828800" cy="1139252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Araç gereç eksikliği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99995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Çalışılacak Odanın Düzenlenmesi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/>
              <a:t>Sürekli aynı ortamda ders çalışmalı</a:t>
            </a:r>
          </a:p>
          <a:p>
            <a:pPr>
              <a:buFont typeface="Wingdings" pitchFamily="2" charset="2"/>
              <a:buChar char="ü"/>
            </a:pPr>
            <a:r>
              <a:rPr lang="tr-TR" dirty="0"/>
              <a:t>Ders çalışma ortamında az eşya olmalı</a:t>
            </a:r>
          </a:p>
          <a:p>
            <a:pPr>
              <a:buFont typeface="Wingdings" pitchFamily="2" charset="2"/>
              <a:buChar char="ü"/>
            </a:pPr>
            <a:r>
              <a:rPr lang="tr-TR" dirty="0"/>
              <a:t>Ders çalışılacak ortam büyük ve geniş olmamalıdır.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5030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Yuvarlatılmış Çapraz Köşeli Dikdörtgen 7"/>
          <p:cNvSpPr/>
          <p:nvPr/>
        </p:nvSpPr>
        <p:spPr>
          <a:xfrm rot="21125868">
            <a:off x="5289483" y="1290899"/>
            <a:ext cx="1800200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YANLIŞ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9001661" y="1267111"/>
            <a:ext cx="1800200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DOĞRU</a:t>
            </a:r>
            <a:endParaRPr lang="tr-TR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" name="Picture 2" descr="http://blog.mavikep.com/wp-content/uploads/2012/11/verimli-%C3%A7al%C4%B1%C5%9Fmak-635-3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1353" y="2253316"/>
            <a:ext cx="4536504" cy="2393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7937" y="1962151"/>
            <a:ext cx="3162300" cy="3829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95956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Dış uyaranların </a:t>
            </a:r>
            <a:r>
              <a:rPr lang="tr-TR" b="1" dirty="0"/>
              <a:t>düzenlenmesi: </a:t>
            </a:r>
            <a:r>
              <a:rPr lang="tr-TR" dirty="0"/>
              <a:t>Görsel ve işitsel uyaranlardan (</a:t>
            </a:r>
            <a:r>
              <a:rPr lang="tr-TR" dirty="0" err="1"/>
              <a:t>tv</a:t>
            </a:r>
            <a:r>
              <a:rPr lang="tr-TR" dirty="0"/>
              <a:t>, resimler gibi) ders çalışılacak odayı arındırma</a:t>
            </a:r>
          </a:p>
          <a:p>
            <a:r>
              <a:rPr lang="tr-TR" b="1" dirty="0" smtClean="0"/>
              <a:t>Sabit </a:t>
            </a:r>
            <a:r>
              <a:rPr lang="tr-TR" b="1" dirty="0"/>
              <a:t>zaman-sabit yer yöntemi: </a:t>
            </a:r>
            <a:r>
              <a:rPr lang="tr-TR" dirty="0"/>
              <a:t>Ders çalışma hep aynı yer ve aynı saatlerde yapılmalıdır. Bu beynin ders çalışmaya hazır hale gelmesini </a:t>
            </a:r>
            <a:r>
              <a:rPr lang="tr-TR" dirty="0" smtClean="0"/>
              <a:t>sağlar.</a:t>
            </a:r>
            <a:endParaRPr lang="tr-TR" dirty="0"/>
          </a:p>
          <a:p>
            <a:endParaRPr lang="tr-TR" dirty="0"/>
          </a:p>
        </p:txBody>
      </p:sp>
      <p:pic>
        <p:nvPicPr>
          <p:cNvPr id="4" name="Picture 2" descr="http://haber5.net/haber/13/06/17/dfc6/uzun-sure-kulaklik-kullananlar-dikk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0855" y="5143128"/>
            <a:ext cx="1951372" cy="14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Çarpma 4"/>
          <p:cNvSpPr/>
          <p:nvPr/>
        </p:nvSpPr>
        <p:spPr>
          <a:xfrm>
            <a:off x="10278887" y="5143128"/>
            <a:ext cx="1224136" cy="129614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271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1722" y="-66631"/>
            <a:ext cx="10018713" cy="1752599"/>
          </a:xfrm>
        </p:spPr>
        <p:txBody>
          <a:bodyPr>
            <a:normAutofit/>
          </a:bodyPr>
          <a:lstStyle/>
          <a:p>
            <a:r>
              <a:rPr lang="tr-TR" dirty="0" smtClean="0"/>
              <a:t>Dinlemek ve Not Tutmanın Önemi</a:t>
            </a:r>
            <a:endParaRPr lang="tr-TR" dirty="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9018587" y="3394608"/>
            <a:ext cx="3173413" cy="3411537"/>
            <a:chOff x="2038" y="509"/>
            <a:chExt cx="1999" cy="2149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038" y="509"/>
              <a:ext cx="1999" cy="2149"/>
              <a:chOff x="2038" y="509"/>
              <a:chExt cx="1999" cy="2149"/>
            </a:xfrm>
          </p:grpSpPr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flipH="1" flipV="1">
                <a:off x="2038" y="509"/>
                <a:ext cx="546" cy="751"/>
              </a:xfrm>
              <a:prstGeom prst="line">
                <a:avLst/>
              </a:prstGeom>
              <a:noFill/>
              <a:ln w="587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2394" y="613"/>
                <a:ext cx="1643" cy="2045"/>
                <a:chOff x="2394" y="613"/>
                <a:chExt cx="1643" cy="2045"/>
              </a:xfrm>
            </p:grpSpPr>
            <p:sp>
              <p:nvSpPr>
                <p:cNvPr id="10" name="Oval 14"/>
                <p:cNvSpPr>
                  <a:spLocks noChangeArrowheads="1"/>
                </p:cNvSpPr>
                <p:nvPr/>
              </p:nvSpPr>
              <p:spPr bwMode="auto">
                <a:xfrm>
                  <a:off x="2707" y="1520"/>
                  <a:ext cx="205" cy="1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1" name="Oval 15"/>
                <p:cNvSpPr>
                  <a:spLocks noChangeArrowheads="1"/>
                </p:cNvSpPr>
                <p:nvPr/>
              </p:nvSpPr>
              <p:spPr bwMode="auto">
                <a:xfrm>
                  <a:off x="3136" y="613"/>
                  <a:ext cx="477" cy="46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2" name="Freeform 16"/>
                <p:cNvSpPr>
                  <a:spLocks/>
                </p:cNvSpPr>
                <p:nvPr/>
              </p:nvSpPr>
              <p:spPr bwMode="auto">
                <a:xfrm>
                  <a:off x="2394" y="1059"/>
                  <a:ext cx="1609" cy="1599"/>
                </a:xfrm>
                <a:custGeom>
                  <a:avLst/>
                  <a:gdLst/>
                  <a:ahLst/>
                  <a:cxnLst>
                    <a:cxn ang="0">
                      <a:pos x="1134" y="58"/>
                    </a:cxn>
                    <a:cxn ang="0">
                      <a:pos x="1228" y="58"/>
                    </a:cxn>
                    <a:cxn ang="0">
                      <a:pos x="1351" y="125"/>
                    </a:cxn>
                    <a:cxn ang="0">
                      <a:pos x="1609" y="497"/>
                    </a:cxn>
                    <a:cxn ang="0">
                      <a:pos x="1600" y="663"/>
                    </a:cxn>
                    <a:cxn ang="0">
                      <a:pos x="1424" y="790"/>
                    </a:cxn>
                    <a:cxn ang="0">
                      <a:pos x="1280" y="887"/>
                    </a:cxn>
                    <a:cxn ang="0">
                      <a:pos x="1100" y="674"/>
                    </a:cxn>
                    <a:cxn ang="0">
                      <a:pos x="1171" y="616"/>
                    </a:cxn>
                    <a:cxn ang="0">
                      <a:pos x="1228" y="571"/>
                    </a:cxn>
                    <a:cxn ang="0">
                      <a:pos x="1107" y="385"/>
                    </a:cxn>
                    <a:cxn ang="0">
                      <a:pos x="760" y="616"/>
                    </a:cxn>
                    <a:cxn ang="0">
                      <a:pos x="1098" y="1068"/>
                    </a:cxn>
                    <a:cxn ang="0">
                      <a:pos x="1383" y="860"/>
                    </a:cxn>
                    <a:cxn ang="0">
                      <a:pos x="1381" y="1599"/>
                    </a:cxn>
                    <a:cxn ang="0">
                      <a:pos x="655" y="1599"/>
                    </a:cxn>
                    <a:cxn ang="0">
                      <a:pos x="653" y="490"/>
                    </a:cxn>
                    <a:cxn ang="0">
                      <a:pos x="486" y="595"/>
                    </a:cxn>
                    <a:cxn ang="0">
                      <a:pos x="338" y="595"/>
                    </a:cxn>
                    <a:cxn ang="0">
                      <a:pos x="322" y="575"/>
                    </a:cxn>
                    <a:cxn ang="0">
                      <a:pos x="212" y="425"/>
                    </a:cxn>
                    <a:cxn ang="0">
                      <a:pos x="0" y="159"/>
                    </a:cxn>
                    <a:cxn ang="0">
                      <a:pos x="240" y="0"/>
                    </a:cxn>
                    <a:cxn ang="0">
                      <a:pos x="390" y="197"/>
                    </a:cxn>
                    <a:cxn ang="0">
                      <a:pos x="431" y="239"/>
                    </a:cxn>
                    <a:cxn ang="0">
                      <a:pos x="735" y="58"/>
                    </a:cxn>
                    <a:cxn ang="0">
                      <a:pos x="860" y="58"/>
                    </a:cxn>
                    <a:cxn ang="0">
                      <a:pos x="1134" y="58"/>
                    </a:cxn>
                  </a:cxnLst>
                  <a:rect l="0" t="0" r="r" b="b"/>
                  <a:pathLst>
                    <a:path w="1609" h="1599">
                      <a:moveTo>
                        <a:pt x="1134" y="58"/>
                      </a:moveTo>
                      <a:lnTo>
                        <a:pt x="1228" y="58"/>
                      </a:lnTo>
                      <a:lnTo>
                        <a:pt x="1351" y="125"/>
                      </a:lnTo>
                      <a:lnTo>
                        <a:pt x="1609" y="497"/>
                      </a:lnTo>
                      <a:lnTo>
                        <a:pt x="1600" y="663"/>
                      </a:lnTo>
                      <a:lnTo>
                        <a:pt x="1424" y="790"/>
                      </a:lnTo>
                      <a:lnTo>
                        <a:pt x="1280" y="887"/>
                      </a:lnTo>
                      <a:lnTo>
                        <a:pt x="1100" y="674"/>
                      </a:lnTo>
                      <a:lnTo>
                        <a:pt x="1171" y="616"/>
                      </a:lnTo>
                      <a:lnTo>
                        <a:pt x="1228" y="571"/>
                      </a:lnTo>
                      <a:lnTo>
                        <a:pt x="1107" y="385"/>
                      </a:lnTo>
                      <a:lnTo>
                        <a:pt x="760" y="616"/>
                      </a:lnTo>
                      <a:lnTo>
                        <a:pt x="1098" y="1068"/>
                      </a:lnTo>
                      <a:lnTo>
                        <a:pt x="1383" y="860"/>
                      </a:lnTo>
                      <a:lnTo>
                        <a:pt x="1381" y="1599"/>
                      </a:lnTo>
                      <a:lnTo>
                        <a:pt x="655" y="1599"/>
                      </a:lnTo>
                      <a:lnTo>
                        <a:pt x="653" y="490"/>
                      </a:lnTo>
                      <a:lnTo>
                        <a:pt x="486" y="595"/>
                      </a:lnTo>
                      <a:lnTo>
                        <a:pt x="338" y="595"/>
                      </a:lnTo>
                      <a:lnTo>
                        <a:pt x="322" y="575"/>
                      </a:lnTo>
                      <a:lnTo>
                        <a:pt x="212" y="425"/>
                      </a:lnTo>
                      <a:lnTo>
                        <a:pt x="0" y="159"/>
                      </a:lnTo>
                      <a:lnTo>
                        <a:pt x="240" y="0"/>
                      </a:lnTo>
                      <a:lnTo>
                        <a:pt x="390" y="197"/>
                      </a:lnTo>
                      <a:lnTo>
                        <a:pt x="431" y="239"/>
                      </a:lnTo>
                      <a:lnTo>
                        <a:pt x="735" y="58"/>
                      </a:lnTo>
                      <a:lnTo>
                        <a:pt x="860" y="58"/>
                      </a:lnTo>
                      <a:lnTo>
                        <a:pt x="1134" y="5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3" name="Oval 17"/>
                <p:cNvSpPr>
                  <a:spLocks noChangeArrowheads="1"/>
                </p:cNvSpPr>
                <p:nvPr/>
              </p:nvSpPr>
              <p:spPr bwMode="auto">
                <a:xfrm>
                  <a:off x="3841" y="1524"/>
                  <a:ext cx="196" cy="22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4" name="Arc 18"/>
                <p:cNvSpPr>
                  <a:spLocks/>
                </p:cNvSpPr>
                <p:nvPr/>
              </p:nvSpPr>
              <p:spPr bwMode="auto">
                <a:xfrm>
                  <a:off x="3259" y="1117"/>
                  <a:ext cx="276" cy="107"/>
                </a:xfrm>
                <a:custGeom>
                  <a:avLst/>
                  <a:gdLst>
                    <a:gd name="G0" fmla="+- 21600 0 0"/>
                    <a:gd name="G1" fmla="+- 207 0 0"/>
                    <a:gd name="G2" fmla="+- 21600 0 0"/>
                    <a:gd name="T0" fmla="*/ 43199 w 43200"/>
                    <a:gd name="T1" fmla="*/ 0 h 21807"/>
                    <a:gd name="T2" fmla="*/ 1 w 43200"/>
                    <a:gd name="T3" fmla="*/ 3 h 21807"/>
                    <a:gd name="T4" fmla="*/ 21600 w 43200"/>
                    <a:gd name="T5" fmla="*/ 207 h 21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807" fill="none" extrusionOk="0">
                      <a:moveTo>
                        <a:pt x="43199" y="-1"/>
                      </a:moveTo>
                      <a:cubicBezTo>
                        <a:pt x="43199" y="68"/>
                        <a:pt x="43200" y="137"/>
                        <a:pt x="43200" y="207"/>
                      </a:cubicBezTo>
                      <a:cubicBezTo>
                        <a:pt x="43200" y="12136"/>
                        <a:pt x="33529" y="21807"/>
                        <a:pt x="21600" y="21807"/>
                      </a:cubicBezTo>
                      <a:cubicBezTo>
                        <a:pt x="9670" y="21807"/>
                        <a:pt x="0" y="12136"/>
                        <a:pt x="0" y="207"/>
                      </a:cubicBezTo>
                      <a:cubicBezTo>
                        <a:pt x="-1" y="138"/>
                        <a:pt x="0" y="70"/>
                        <a:pt x="0" y="2"/>
                      </a:cubicBezTo>
                    </a:path>
                    <a:path w="43200" h="21807" stroke="0" extrusionOk="0">
                      <a:moveTo>
                        <a:pt x="43199" y="-1"/>
                      </a:moveTo>
                      <a:cubicBezTo>
                        <a:pt x="43199" y="68"/>
                        <a:pt x="43200" y="137"/>
                        <a:pt x="43200" y="207"/>
                      </a:cubicBezTo>
                      <a:cubicBezTo>
                        <a:pt x="43200" y="12136"/>
                        <a:pt x="33529" y="21807"/>
                        <a:pt x="21600" y="21807"/>
                      </a:cubicBezTo>
                      <a:cubicBezTo>
                        <a:pt x="9670" y="21807"/>
                        <a:pt x="0" y="12136"/>
                        <a:pt x="0" y="207"/>
                      </a:cubicBezTo>
                      <a:cubicBezTo>
                        <a:pt x="-1" y="138"/>
                        <a:pt x="0" y="70"/>
                        <a:pt x="0" y="2"/>
                      </a:cubicBezTo>
                      <a:lnTo>
                        <a:pt x="21600" y="20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</p:grpSp>
        </p:grpSp>
        <p:sp>
          <p:nvSpPr>
            <p:cNvPr id="7" name="Arc 21"/>
            <p:cNvSpPr>
              <a:spLocks/>
            </p:cNvSpPr>
            <p:nvPr/>
          </p:nvSpPr>
          <p:spPr bwMode="auto">
            <a:xfrm>
              <a:off x="3524" y="1117"/>
              <a:ext cx="235" cy="176"/>
            </a:xfrm>
            <a:custGeom>
              <a:avLst/>
              <a:gdLst>
                <a:gd name="G0" fmla="+- 15387 0 0"/>
                <a:gd name="G1" fmla="+- 21600 0 0"/>
                <a:gd name="G2" fmla="+- 21600 0 0"/>
                <a:gd name="T0" fmla="*/ 0 w 36987"/>
                <a:gd name="T1" fmla="*/ 6441 h 36143"/>
                <a:gd name="T2" fmla="*/ 31358 w 36987"/>
                <a:gd name="T3" fmla="*/ 36143 h 36143"/>
                <a:gd name="T4" fmla="*/ 15387 w 36987"/>
                <a:gd name="T5" fmla="*/ 21600 h 36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987" h="36143" fill="none" extrusionOk="0">
                  <a:moveTo>
                    <a:pt x="-1" y="6440"/>
                  </a:moveTo>
                  <a:cubicBezTo>
                    <a:pt x="4059" y="2320"/>
                    <a:pt x="9602" y="-1"/>
                    <a:pt x="15387" y="0"/>
                  </a:cubicBezTo>
                  <a:cubicBezTo>
                    <a:pt x="27316" y="0"/>
                    <a:pt x="36987" y="9670"/>
                    <a:pt x="36987" y="21600"/>
                  </a:cubicBezTo>
                  <a:cubicBezTo>
                    <a:pt x="36987" y="26979"/>
                    <a:pt x="34979" y="32165"/>
                    <a:pt x="31357" y="36142"/>
                  </a:cubicBezTo>
                </a:path>
                <a:path w="36987" h="36143" stroke="0" extrusionOk="0">
                  <a:moveTo>
                    <a:pt x="-1" y="6440"/>
                  </a:moveTo>
                  <a:cubicBezTo>
                    <a:pt x="4059" y="2320"/>
                    <a:pt x="9602" y="-1"/>
                    <a:pt x="15387" y="0"/>
                  </a:cubicBezTo>
                  <a:cubicBezTo>
                    <a:pt x="27316" y="0"/>
                    <a:pt x="36987" y="9670"/>
                    <a:pt x="36987" y="21600"/>
                  </a:cubicBezTo>
                  <a:cubicBezTo>
                    <a:pt x="36987" y="26979"/>
                    <a:pt x="34979" y="32165"/>
                    <a:pt x="31357" y="36142"/>
                  </a:cubicBezTo>
                  <a:lnTo>
                    <a:pt x="15387" y="216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grpSp>
        <p:nvGrpSpPr>
          <p:cNvPr id="15" name="Group 50"/>
          <p:cNvGrpSpPr>
            <a:grpSpLocks/>
          </p:cNvGrpSpPr>
          <p:nvPr/>
        </p:nvGrpSpPr>
        <p:grpSpPr bwMode="auto">
          <a:xfrm>
            <a:off x="2521367" y="4179887"/>
            <a:ext cx="1479550" cy="2678113"/>
            <a:chOff x="68" y="2438"/>
            <a:chExt cx="932" cy="1687"/>
          </a:xfrm>
        </p:grpSpPr>
        <p:sp>
          <p:nvSpPr>
            <p:cNvPr id="16" name="Oval 44"/>
            <p:cNvSpPr>
              <a:spLocks noChangeArrowheads="1"/>
            </p:cNvSpPr>
            <p:nvPr/>
          </p:nvSpPr>
          <p:spPr bwMode="auto">
            <a:xfrm>
              <a:off x="281" y="2438"/>
              <a:ext cx="504" cy="484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>
              <a:off x="68" y="2963"/>
              <a:ext cx="932" cy="1162"/>
              <a:chOff x="68" y="2963"/>
              <a:chExt cx="932" cy="1162"/>
            </a:xfrm>
          </p:grpSpPr>
          <p:sp>
            <p:nvSpPr>
              <p:cNvPr id="18" name="Rectangle 45"/>
              <p:cNvSpPr>
                <a:spLocks noChangeArrowheads="1"/>
              </p:cNvSpPr>
              <p:nvPr/>
            </p:nvSpPr>
            <p:spPr bwMode="auto">
              <a:xfrm>
                <a:off x="228" y="2963"/>
                <a:ext cx="623" cy="24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9" name="Rectangle 46"/>
              <p:cNvSpPr>
                <a:spLocks noChangeArrowheads="1"/>
              </p:cNvSpPr>
              <p:nvPr/>
            </p:nvSpPr>
            <p:spPr bwMode="auto">
              <a:xfrm>
                <a:off x="68" y="3124"/>
                <a:ext cx="932" cy="100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0" name="Arc 47"/>
              <p:cNvSpPr>
                <a:spLocks/>
              </p:cNvSpPr>
              <p:nvPr/>
            </p:nvSpPr>
            <p:spPr bwMode="auto">
              <a:xfrm>
                <a:off x="69" y="2964"/>
                <a:ext cx="172" cy="201"/>
              </a:xfrm>
              <a:custGeom>
                <a:avLst/>
                <a:gdLst>
                  <a:gd name="G0" fmla="+- 21593 0 0"/>
                  <a:gd name="G1" fmla="+- 21594 0 0"/>
                  <a:gd name="G2" fmla="+- 21600 0 0"/>
                  <a:gd name="T0" fmla="*/ 0 w 21593"/>
                  <a:gd name="T1" fmla="*/ 21060 h 21594"/>
                  <a:gd name="T2" fmla="*/ 21094 w 21593"/>
                  <a:gd name="T3" fmla="*/ 0 h 21594"/>
                  <a:gd name="T4" fmla="*/ 21593 w 21593"/>
                  <a:gd name="T5" fmla="*/ 21594 h 2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3" h="21594" fill="none" extrusionOk="0">
                    <a:moveTo>
                      <a:pt x="-1" y="21059"/>
                    </a:moveTo>
                    <a:cubicBezTo>
                      <a:pt x="284" y="9535"/>
                      <a:pt x="9569" y="266"/>
                      <a:pt x="21093" y="-1"/>
                    </a:cubicBezTo>
                  </a:path>
                  <a:path w="21593" h="21594" stroke="0" extrusionOk="0">
                    <a:moveTo>
                      <a:pt x="-1" y="21059"/>
                    </a:moveTo>
                    <a:cubicBezTo>
                      <a:pt x="284" y="9535"/>
                      <a:pt x="9569" y="266"/>
                      <a:pt x="21093" y="-1"/>
                    </a:cubicBezTo>
                    <a:lnTo>
                      <a:pt x="21593" y="2159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1" name="Arc 48"/>
              <p:cNvSpPr>
                <a:spLocks/>
              </p:cNvSpPr>
              <p:nvPr/>
            </p:nvSpPr>
            <p:spPr bwMode="auto">
              <a:xfrm>
                <a:off x="825" y="2965"/>
                <a:ext cx="172" cy="20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125 w 21596"/>
                  <a:gd name="T1" fmla="*/ 0 h 21600"/>
                  <a:gd name="T2" fmla="*/ 21596 w 21596"/>
                  <a:gd name="T3" fmla="*/ 2116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124" y="0"/>
                    </a:moveTo>
                    <a:cubicBezTo>
                      <a:pt x="11837" y="68"/>
                      <a:pt x="21361" y="9457"/>
                      <a:pt x="21595" y="21168"/>
                    </a:cubicBezTo>
                  </a:path>
                  <a:path w="21596" h="21600" stroke="0" extrusionOk="0">
                    <a:moveTo>
                      <a:pt x="124" y="0"/>
                    </a:moveTo>
                    <a:cubicBezTo>
                      <a:pt x="11837" y="68"/>
                      <a:pt x="21361" y="9457"/>
                      <a:pt x="21595" y="21168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</p:grpSp>
      <p:sp>
        <p:nvSpPr>
          <p:cNvPr id="22" name="Şeritli Sağ Ok 21"/>
          <p:cNvSpPr/>
          <p:nvPr/>
        </p:nvSpPr>
        <p:spPr>
          <a:xfrm rot="10800000">
            <a:off x="8922674" y="1624865"/>
            <a:ext cx="2966777" cy="13109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9659846" y="2100796"/>
            <a:ext cx="190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Öğretmen anlatır</a:t>
            </a:r>
            <a:endParaRPr lang="tr-TR" dirty="0"/>
          </a:p>
        </p:txBody>
      </p:sp>
      <p:sp>
        <p:nvSpPr>
          <p:cNvPr id="24" name="Çentikli Sağ Ok 23"/>
          <p:cNvSpPr/>
          <p:nvPr/>
        </p:nvSpPr>
        <p:spPr>
          <a:xfrm>
            <a:off x="2384850" y="2945016"/>
            <a:ext cx="3720365" cy="1486807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Hatırlıyor ise öğretmenini dinlemiş demektir.</a:t>
            </a:r>
            <a:endParaRPr lang="tr-TR" dirty="0"/>
          </a:p>
        </p:txBody>
      </p:sp>
      <p:sp>
        <p:nvSpPr>
          <p:cNvPr id="25" name="Çentikli Sağ Ok 24"/>
          <p:cNvSpPr/>
          <p:nvPr/>
        </p:nvSpPr>
        <p:spPr>
          <a:xfrm>
            <a:off x="1782242" y="1327049"/>
            <a:ext cx="3964276" cy="1645965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Öğrenci hiçbir şey hatırlamıyor ise duymuş ama dinlememiştir.</a:t>
            </a:r>
            <a:endParaRPr lang="tr-TR" dirty="0"/>
          </a:p>
        </p:txBody>
      </p:sp>
      <p:sp>
        <p:nvSpPr>
          <p:cNvPr id="26" name="Patlama 2 25"/>
          <p:cNvSpPr/>
          <p:nvPr/>
        </p:nvSpPr>
        <p:spPr>
          <a:xfrm>
            <a:off x="6105215" y="3013633"/>
            <a:ext cx="3028768" cy="3792512"/>
          </a:xfrm>
          <a:prstGeom prst="irregularSeal2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Dinlemek ile duymak arasındaki farkı iyi bilmek gerekir.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5487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30031" y="0"/>
            <a:ext cx="10018713" cy="1752599"/>
          </a:xfrm>
        </p:spPr>
        <p:txBody>
          <a:bodyPr/>
          <a:lstStyle/>
          <a:p>
            <a:r>
              <a:rPr lang="tr-TR" dirty="0" smtClean="0"/>
              <a:t>Dinlemenin Tam Gerçekleşmesi İçin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407920" y="3429000"/>
            <a:ext cx="1508760" cy="1219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Dikkat </a:t>
            </a:r>
            <a:endParaRPr lang="tr-TR" dirty="0"/>
          </a:p>
        </p:txBody>
      </p:sp>
      <p:sp>
        <p:nvSpPr>
          <p:cNvPr id="5" name="4 Oval"/>
          <p:cNvSpPr/>
          <p:nvPr/>
        </p:nvSpPr>
        <p:spPr>
          <a:xfrm>
            <a:off x="2392680" y="5181600"/>
            <a:ext cx="1508760" cy="1219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Odak</a:t>
            </a:r>
            <a:endParaRPr lang="tr-TR" dirty="0"/>
          </a:p>
        </p:txBody>
      </p:sp>
      <p:sp>
        <p:nvSpPr>
          <p:cNvPr id="6" name="5 Sağ Ok"/>
          <p:cNvSpPr/>
          <p:nvPr/>
        </p:nvSpPr>
        <p:spPr>
          <a:xfrm>
            <a:off x="4145280" y="3825240"/>
            <a:ext cx="1554480" cy="3962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ağ Ok"/>
          <p:cNvSpPr/>
          <p:nvPr/>
        </p:nvSpPr>
        <p:spPr>
          <a:xfrm>
            <a:off x="4160520" y="5623560"/>
            <a:ext cx="1554480" cy="3962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6035040" y="3413760"/>
            <a:ext cx="2072640" cy="1066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Derse</a:t>
            </a:r>
            <a:endParaRPr lang="tr-TR" dirty="0"/>
          </a:p>
        </p:txBody>
      </p:sp>
      <p:sp>
        <p:nvSpPr>
          <p:cNvPr id="9" name="8 Yuvarlatılmış Dikdörtgen"/>
          <p:cNvSpPr/>
          <p:nvPr/>
        </p:nvSpPr>
        <p:spPr>
          <a:xfrm>
            <a:off x="6096000" y="5120640"/>
            <a:ext cx="2072640" cy="1066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Öğretmenin anlattıkları</a:t>
            </a:r>
            <a:endParaRPr lang="tr-TR" dirty="0"/>
          </a:p>
        </p:txBody>
      </p:sp>
      <p:pic>
        <p:nvPicPr>
          <p:cNvPr id="13314" name="Picture 2" descr="oturma şek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920" y="1285275"/>
            <a:ext cx="3319145" cy="1869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9233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72024" y="0"/>
            <a:ext cx="5143166" cy="3124201"/>
          </a:xfrm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8800" dirty="0" smtClean="0"/>
              <a:t>HAYIR!!!</a:t>
            </a:r>
            <a:endParaRPr lang="tr-TR" sz="88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484310" y="1184847"/>
            <a:ext cx="4377128" cy="13678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Peki bu durumda saatlerce bilinçsiz bir şekilde ders çalışmak başarıyı getir mi?</a:t>
            </a:r>
            <a:endParaRPr lang="tr-TR" dirty="0"/>
          </a:p>
        </p:txBody>
      </p:sp>
      <p:sp>
        <p:nvSpPr>
          <p:cNvPr id="5" name="Şeritli Sağ Ok 4"/>
          <p:cNvSpPr/>
          <p:nvPr/>
        </p:nvSpPr>
        <p:spPr>
          <a:xfrm>
            <a:off x="2838735" y="3914633"/>
            <a:ext cx="5581934" cy="1901588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Verimli Ders Çalışma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Patlama 1 5"/>
          <p:cNvSpPr/>
          <p:nvPr/>
        </p:nvSpPr>
        <p:spPr>
          <a:xfrm>
            <a:off x="9743607" y="3564341"/>
            <a:ext cx="2229134" cy="2251880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BAŞARI</a:t>
            </a:r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 rot="1690066">
            <a:off x="5119227" y="454544"/>
            <a:ext cx="1903750" cy="1752599"/>
          </a:xfrm>
        </p:spPr>
        <p:txBody>
          <a:bodyPr>
            <a:noAutofit/>
          </a:bodyPr>
          <a:lstStyle/>
          <a:p>
            <a:r>
              <a:rPr lang="tr-TR" sz="239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 DECODE" pitchFamily="2" charset="0"/>
              </a:rPr>
              <a:t>?</a:t>
            </a:r>
            <a:endParaRPr lang="tr-TR" sz="239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 DE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419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ulut"/>
          <p:cNvSpPr/>
          <p:nvPr/>
        </p:nvSpPr>
        <p:spPr>
          <a:xfrm>
            <a:off x="2758440" y="1722120"/>
            <a:ext cx="2026920" cy="124968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Burada ne demek istedi acaba</a:t>
            </a:r>
            <a:endParaRPr lang="tr-TR" dirty="0"/>
          </a:p>
        </p:txBody>
      </p:sp>
      <p:sp>
        <p:nvSpPr>
          <p:cNvPr id="5" name="4 Katlanmış Nesne"/>
          <p:cNvSpPr/>
          <p:nvPr/>
        </p:nvSpPr>
        <p:spPr>
          <a:xfrm>
            <a:off x="5775960" y="2819400"/>
            <a:ext cx="2362200" cy="1615440"/>
          </a:xfrm>
          <a:prstGeom prst="folded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Anlamadığın kavramları not al, ders sonunda öğren.</a:t>
            </a:r>
            <a:endParaRPr lang="tr-TR" dirty="0"/>
          </a:p>
        </p:txBody>
      </p:sp>
      <p:pic>
        <p:nvPicPr>
          <p:cNvPr id="12290" name="Picture 2" descr="http://www.komikturk.com/resimler/1330194520_dusunen_coc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563" y="2971800"/>
            <a:ext cx="2313065" cy="3078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57315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Öğretmeniniz Hızlı yada Düzeyiniz Üzerinde Anlatıyorsa:</a:t>
            </a:r>
            <a:endParaRPr lang="tr-TR" dirty="0"/>
          </a:p>
        </p:txBody>
      </p:sp>
      <p:sp>
        <p:nvSpPr>
          <p:cNvPr id="4" name="3 8-Nokta Yıldız"/>
          <p:cNvSpPr/>
          <p:nvPr/>
        </p:nvSpPr>
        <p:spPr>
          <a:xfrm>
            <a:off x="1203960" y="2545080"/>
            <a:ext cx="2346960" cy="1965960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Yavaş anlatım,</a:t>
            </a:r>
          </a:p>
          <a:p>
            <a:pPr algn="ctr"/>
            <a:r>
              <a:rPr lang="tr-TR" dirty="0" smtClean="0"/>
              <a:t>Tekrar iste.</a:t>
            </a:r>
            <a:endParaRPr lang="tr-TR" dirty="0"/>
          </a:p>
        </p:txBody>
      </p:sp>
      <p:sp>
        <p:nvSpPr>
          <p:cNvPr id="5" name="4 Akış Çizelgesi: Önceden Tanımlı İşlem"/>
          <p:cNvSpPr/>
          <p:nvPr/>
        </p:nvSpPr>
        <p:spPr>
          <a:xfrm>
            <a:off x="4480560" y="2606040"/>
            <a:ext cx="2575560" cy="1935480"/>
          </a:xfrm>
          <a:prstGeom prst="flowChartPredefined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Defterde boş yer bırak</a:t>
            </a:r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………Teneffüste tamamla</a:t>
            </a:r>
            <a:endParaRPr lang="tr-TR" dirty="0"/>
          </a:p>
        </p:txBody>
      </p:sp>
      <p:sp>
        <p:nvSpPr>
          <p:cNvPr id="6" name="5 Katlanmış Nesne"/>
          <p:cNvSpPr/>
          <p:nvPr/>
        </p:nvSpPr>
        <p:spPr>
          <a:xfrm>
            <a:off x="8549640" y="2727960"/>
            <a:ext cx="2225040" cy="170688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Ders sonunda aklına takılan soruları sor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 rot="605932">
            <a:off x="10000617" y="1005839"/>
            <a:ext cx="2191383" cy="31242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3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 DELANEY" pitchFamily="2" charset="0"/>
              </a:rPr>
              <a:t>?</a:t>
            </a:r>
            <a:endParaRPr lang="tr-TR" sz="13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 DELANEY" pitchFamily="2" charset="0"/>
            </a:endParaRPr>
          </a:p>
        </p:txBody>
      </p:sp>
      <p:sp>
        <p:nvSpPr>
          <p:cNvPr id="7" name="6 Aşağı Bükülmüş Şerit"/>
          <p:cNvSpPr/>
          <p:nvPr/>
        </p:nvSpPr>
        <p:spPr>
          <a:xfrm>
            <a:off x="4678680" y="4815840"/>
            <a:ext cx="2316480" cy="1859280"/>
          </a:xfrm>
          <a:prstGeom prst="ellipse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Derse hazırlıklı gel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74090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 build="p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Biliyor muydunuz?</a:t>
            </a:r>
            <a:endParaRPr lang="tr-TR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505201"/>
          </a:xfrm>
        </p:spPr>
        <p:txBody>
          <a:bodyPr>
            <a:normAutofit/>
          </a:bodyPr>
          <a:lstStyle/>
          <a:p>
            <a:r>
              <a:rPr lang="tr-TR" dirty="0" smtClean="0"/>
              <a:t>Derste soru sormak, sorulanları cevaplamak derse karşı ilgi ve dikkatinizi arttıracaktır.</a:t>
            </a:r>
          </a:p>
          <a:p>
            <a:r>
              <a:rPr lang="tr-TR" dirty="0" smtClean="0"/>
              <a:t>Derste not tutmak dikkatinizin dağılmasını engelleyecek, bilgilerin daha  kalıcı olmasını sağlayacaktır.</a:t>
            </a:r>
          </a:p>
          <a:p>
            <a:r>
              <a:rPr lang="tr-TR" dirty="0" smtClean="0"/>
              <a:t>Öğretmeninizin konu anlatırken jest ve mimiklerine, ses tonuna dikkat edin. Farklılaştığı noktalar genellikle konunun önemli noktasıdır ve yazılıda gelme ihtimali kuvvetlidir.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42646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47151" y="0"/>
            <a:ext cx="10018713" cy="1752599"/>
          </a:xfrm>
        </p:spPr>
        <p:txBody>
          <a:bodyPr/>
          <a:lstStyle/>
          <a:p>
            <a:r>
              <a:rPr lang="tr-TR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Niçin Tekrar Etmem Gerekir?</a:t>
            </a:r>
            <a:endParaRPr lang="tr-TR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1234440"/>
          <a:ext cx="12192000" cy="562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2169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347151" y="0"/>
            <a:ext cx="10018713" cy="1752599"/>
          </a:xfrm>
        </p:spPr>
        <p:txBody>
          <a:bodyPr/>
          <a:lstStyle/>
          <a:p>
            <a:r>
              <a:rPr lang="tr-TR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Niçin Tekrar Etmem Gerekir?</a:t>
            </a:r>
            <a:endParaRPr lang="tr-TR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4 Şeritli Sağ Ok"/>
          <p:cNvSpPr/>
          <p:nvPr/>
        </p:nvSpPr>
        <p:spPr>
          <a:xfrm>
            <a:off x="1524000" y="2834640"/>
            <a:ext cx="4191000" cy="2179320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Ders çalışmaktan soğumanıza yol açar</a:t>
            </a:r>
            <a:endParaRPr lang="tr-TR" dirty="0"/>
          </a:p>
        </p:txBody>
      </p:sp>
      <p:pic>
        <p:nvPicPr>
          <p:cNvPr id="8194" name="Picture 2" descr="http://i49.tinypic.com/2jeo7y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7405" y="1844992"/>
            <a:ext cx="6086475" cy="4000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627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8591" y="-472440"/>
            <a:ext cx="10018713" cy="1752599"/>
          </a:xfrm>
        </p:spPr>
        <p:txBody>
          <a:bodyPr/>
          <a:lstStyle/>
          <a:p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Tekrarın Getirileri</a:t>
            </a:r>
            <a:endParaRPr lang="tr-T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152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QSXrSq9sUOBCuw1dN6dQTchCoJOb_Sx9caFlIvtU97W_fz-k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4975" y="3185477"/>
            <a:ext cx="4149308" cy="300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32-Nokta Yıldız"/>
          <p:cNvSpPr/>
          <p:nvPr/>
        </p:nvSpPr>
        <p:spPr>
          <a:xfrm>
            <a:off x="7635240" y="518160"/>
            <a:ext cx="3977640" cy="3657600"/>
          </a:xfrm>
          <a:prstGeom prst="star3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Beynin uyumadan önce yapılan işlere uyurken devam ettiğini biliyor muydunuz?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8214360" y="4663440"/>
            <a:ext cx="2804160" cy="1524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Bu yüzden uyumadan önce yapılan  son ders tekrarları oldukça </a:t>
            </a:r>
            <a:r>
              <a:rPr lang="tr-TR" u="sng" dirty="0" smtClean="0">
                <a:solidFill>
                  <a:srgbClr val="FF0000"/>
                </a:solidFill>
              </a:rPr>
              <a:t>önemlidir.</a:t>
            </a:r>
            <a:endParaRPr lang="tr-TR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852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8085" y="194480"/>
            <a:ext cx="10018713" cy="1752599"/>
          </a:xfrm>
        </p:spPr>
        <p:txBody>
          <a:bodyPr/>
          <a:lstStyle/>
          <a:p>
            <a:r>
              <a:rPr lang="tr-TR" dirty="0" smtClean="0"/>
              <a:t>Öğrenmede Başarıyı Etkileyen En Önemli Faktörler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4308350"/>
              </p:ext>
            </p:extLst>
          </p:nvPr>
        </p:nvGraphicFramePr>
        <p:xfrm>
          <a:off x="905928" y="1776484"/>
          <a:ext cx="11503025" cy="4521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7110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Çift Dalga 5"/>
          <p:cNvSpPr/>
          <p:nvPr/>
        </p:nvSpPr>
        <p:spPr>
          <a:xfrm>
            <a:off x="9538705" y="2844648"/>
            <a:ext cx="1891866" cy="980365"/>
          </a:xfrm>
          <a:prstGeom prst="doubleWave">
            <a:avLst>
              <a:gd name="adj1" fmla="val 6250"/>
              <a:gd name="adj2" fmla="val -396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Ders Çalışma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Başarı</a:t>
            </a:r>
            <a:endParaRPr lang="tr-TR" dirty="0">
              <a:solidFill>
                <a:schemeClr val="tx1"/>
              </a:solidFill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xmlns="" val="26629601"/>
              </p:ext>
            </p:extLst>
          </p:nvPr>
        </p:nvGraphicFramePr>
        <p:xfrm>
          <a:off x="1357442" y="704676"/>
          <a:ext cx="73968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2135"/>
          <p:cNvGrpSpPr>
            <a:grpSpLocks/>
          </p:cNvGrpSpPr>
          <p:nvPr/>
        </p:nvGrpSpPr>
        <p:grpSpPr bwMode="auto">
          <a:xfrm>
            <a:off x="1542846" y="1417093"/>
            <a:ext cx="1009286" cy="766658"/>
            <a:chOff x="1945" y="1738"/>
            <a:chExt cx="1968" cy="1598"/>
          </a:xfrm>
        </p:grpSpPr>
        <p:grpSp>
          <p:nvGrpSpPr>
            <p:cNvPr id="9" name="Group 2081"/>
            <p:cNvGrpSpPr>
              <a:grpSpLocks/>
            </p:cNvGrpSpPr>
            <p:nvPr/>
          </p:nvGrpSpPr>
          <p:grpSpPr bwMode="auto">
            <a:xfrm>
              <a:off x="2382" y="2281"/>
              <a:ext cx="1402" cy="706"/>
              <a:chOff x="2382" y="2281"/>
              <a:chExt cx="1402" cy="706"/>
            </a:xfrm>
          </p:grpSpPr>
          <p:sp>
            <p:nvSpPr>
              <p:cNvPr id="63" name="Freeform 2071"/>
              <p:cNvSpPr>
                <a:spLocks/>
              </p:cNvSpPr>
              <p:nvPr/>
            </p:nvSpPr>
            <p:spPr bwMode="auto">
              <a:xfrm>
                <a:off x="2382" y="2281"/>
                <a:ext cx="910" cy="440"/>
              </a:xfrm>
              <a:custGeom>
                <a:avLst/>
                <a:gdLst/>
                <a:ahLst/>
                <a:cxnLst>
                  <a:cxn ang="0">
                    <a:pos x="625" y="174"/>
                  </a:cxn>
                  <a:cxn ang="0">
                    <a:pos x="752" y="211"/>
                  </a:cxn>
                  <a:cxn ang="0">
                    <a:pos x="789" y="243"/>
                  </a:cxn>
                  <a:cxn ang="0">
                    <a:pos x="819" y="325"/>
                  </a:cxn>
                  <a:cxn ang="0">
                    <a:pos x="869" y="385"/>
                  </a:cxn>
                  <a:cxn ang="0">
                    <a:pos x="910" y="440"/>
                  </a:cxn>
                  <a:cxn ang="0">
                    <a:pos x="811" y="390"/>
                  </a:cxn>
                  <a:cxn ang="0">
                    <a:pos x="731" y="366"/>
                  </a:cxn>
                  <a:cxn ang="0">
                    <a:pos x="616" y="315"/>
                  </a:cxn>
                  <a:cxn ang="0">
                    <a:pos x="570" y="267"/>
                  </a:cxn>
                  <a:cxn ang="0">
                    <a:pos x="542" y="199"/>
                  </a:cxn>
                  <a:cxn ang="0">
                    <a:pos x="127" y="98"/>
                  </a:cxn>
                  <a:cxn ang="0">
                    <a:pos x="0" y="4"/>
                  </a:cxn>
                  <a:cxn ang="0">
                    <a:pos x="62" y="0"/>
                  </a:cxn>
                  <a:cxn ang="0">
                    <a:pos x="198" y="30"/>
                  </a:cxn>
                  <a:cxn ang="0">
                    <a:pos x="625" y="174"/>
                  </a:cxn>
                </a:cxnLst>
                <a:rect l="0" t="0" r="r" b="b"/>
                <a:pathLst>
                  <a:path w="910" h="440">
                    <a:moveTo>
                      <a:pt x="625" y="174"/>
                    </a:moveTo>
                    <a:lnTo>
                      <a:pt x="752" y="211"/>
                    </a:lnTo>
                    <a:lnTo>
                      <a:pt x="789" y="243"/>
                    </a:lnTo>
                    <a:lnTo>
                      <a:pt x="819" y="325"/>
                    </a:lnTo>
                    <a:lnTo>
                      <a:pt x="869" y="385"/>
                    </a:lnTo>
                    <a:lnTo>
                      <a:pt x="910" y="440"/>
                    </a:lnTo>
                    <a:lnTo>
                      <a:pt x="811" y="390"/>
                    </a:lnTo>
                    <a:lnTo>
                      <a:pt x="731" y="366"/>
                    </a:lnTo>
                    <a:lnTo>
                      <a:pt x="616" y="315"/>
                    </a:lnTo>
                    <a:lnTo>
                      <a:pt x="570" y="267"/>
                    </a:lnTo>
                    <a:lnTo>
                      <a:pt x="542" y="199"/>
                    </a:lnTo>
                    <a:lnTo>
                      <a:pt x="127" y="98"/>
                    </a:lnTo>
                    <a:lnTo>
                      <a:pt x="0" y="4"/>
                    </a:lnTo>
                    <a:lnTo>
                      <a:pt x="62" y="0"/>
                    </a:lnTo>
                    <a:lnTo>
                      <a:pt x="198" y="30"/>
                    </a:lnTo>
                    <a:lnTo>
                      <a:pt x="625" y="174"/>
                    </a:lnTo>
                    <a:close/>
                  </a:path>
                </a:pathLst>
              </a:custGeom>
              <a:solidFill>
                <a:srgbClr val="E040A0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grpSp>
            <p:nvGrpSpPr>
              <p:cNvPr id="64" name="Group 2080"/>
              <p:cNvGrpSpPr>
                <a:grpSpLocks/>
              </p:cNvGrpSpPr>
              <p:nvPr/>
            </p:nvGrpSpPr>
            <p:grpSpPr bwMode="auto">
              <a:xfrm>
                <a:off x="3033" y="2533"/>
                <a:ext cx="751" cy="454"/>
                <a:chOff x="3033" y="2533"/>
                <a:chExt cx="751" cy="454"/>
              </a:xfrm>
            </p:grpSpPr>
            <p:sp>
              <p:nvSpPr>
                <p:cNvPr id="65" name="Freeform 2072"/>
                <p:cNvSpPr>
                  <a:spLocks/>
                </p:cNvSpPr>
                <p:nvPr/>
              </p:nvSpPr>
              <p:spPr bwMode="auto">
                <a:xfrm>
                  <a:off x="3033" y="2533"/>
                  <a:ext cx="751" cy="454"/>
                </a:xfrm>
                <a:custGeom>
                  <a:avLst/>
                  <a:gdLst/>
                  <a:ahLst/>
                  <a:cxnLst>
                    <a:cxn ang="0">
                      <a:pos x="0" y="369"/>
                    </a:cxn>
                    <a:cxn ang="0">
                      <a:pos x="101" y="343"/>
                    </a:cxn>
                    <a:cxn ang="0">
                      <a:pos x="130" y="304"/>
                    </a:cxn>
                    <a:cxn ang="0">
                      <a:pos x="154" y="267"/>
                    </a:cxn>
                    <a:cxn ang="0">
                      <a:pos x="158" y="223"/>
                    </a:cxn>
                    <a:cxn ang="0">
                      <a:pos x="138" y="166"/>
                    </a:cxn>
                    <a:cxn ang="0">
                      <a:pos x="121" y="107"/>
                    </a:cxn>
                    <a:cxn ang="0">
                      <a:pos x="147" y="97"/>
                    </a:cxn>
                    <a:cxn ang="0">
                      <a:pos x="181" y="94"/>
                    </a:cxn>
                    <a:cxn ang="0">
                      <a:pos x="222" y="107"/>
                    </a:cxn>
                    <a:cxn ang="0">
                      <a:pos x="262" y="139"/>
                    </a:cxn>
                    <a:cxn ang="0">
                      <a:pos x="308" y="207"/>
                    </a:cxn>
                    <a:cxn ang="0">
                      <a:pos x="349" y="150"/>
                    </a:cxn>
                    <a:cxn ang="0">
                      <a:pos x="411" y="105"/>
                    </a:cxn>
                    <a:cxn ang="0">
                      <a:pos x="471" y="76"/>
                    </a:cxn>
                    <a:cxn ang="0">
                      <a:pos x="554" y="31"/>
                    </a:cxn>
                    <a:cxn ang="0">
                      <a:pos x="616" y="3"/>
                    </a:cxn>
                    <a:cxn ang="0">
                      <a:pos x="657" y="0"/>
                    </a:cxn>
                    <a:cxn ang="0">
                      <a:pos x="684" y="15"/>
                    </a:cxn>
                    <a:cxn ang="0">
                      <a:pos x="671" y="38"/>
                    </a:cxn>
                    <a:cxn ang="0">
                      <a:pos x="636" y="76"/>
                    </a:cxn>
                    <a:cxn ang="0">
                      <a:pos x="584" y="123"/>
                    </a:cxn>
                    <a:cxn ang="0">
                      <a:pos x="519" y="172"/>
                    </a:cxn>
                    <a:cxn ang="0">
                      <a:pos x="609" y="160"/>
                    </a:cxn>
                    <a:cxn ang="0">
                      <a:pos x="682" y="161"/>
                    </a:cxn>
                    <a:cxn ang="0">
                      <a:pos x="719" y="172"/>
                    </a:cxn>
                    <a:cxn ang="0">
                      <a:pos x="719" y="196"/>
                    </a:cxn>
                    <a:cxn ang="0">
                      <a:pos x="700" y="217"/>
                    </a:cxn>
                    <a:cxn ang="0">
                      <a:pos x="662" y="240"/>
                    </a:cxn>
                    <a:cxn ang="0">
                      <a:pos x="600" y="253"/>
                    </a:cxn>
                    <a:cxn ang="0">
                      <a:pos x="671" y="249"/>
                    </a:cxn>
                    <a:cxn ang="0">
                      <a:pos x="730" y="260"/>
                    </a:cxn>
                    <a:cxn ang="0">
                      <a:pos x="751" y="290"/>
                    </a:cxn>
                    <a:cxn ang="0">
                      <a:pos x="731" y="314"/>
                    </a:cxn>
                    <a:cxn ang="0">
                      <a:pos x="685" y="327"/>
                    </a:cxn>
                    <a:cxn ang="0">
                      <a:pos x="565" y="323"/>
                    </a:cxn>
                    <a:cxn ang="0">
                      <a:pos x="623" y="336"/>
                    </a:cxn>
                    <a:cxn ang="0">
                      <a:pos x="652" y="350"/>
                    </a:cxn>
                    <a:cxn ang="0">
                      <a:pos x="673" y="369"/>
                    </a:cxn>
                    <a:cxn ang="0">
                      <a:pos x="666" y="398"/>
                    </a:cxn>
                    <a:cxn ang="0">
                      <a:pos x="630" y="415"/>
                    </a:cxn>
                    <a:cxn ang="0">
                      <a:pos x="592" y="414"/>
                    </a:cxn>
                    <a:cxn ang="0">
                      <a:pos x="538" y="404"/>
                    </a:cxn>
                    <a:cxn ang="0">
                      <a:pos x="487" y="388"/>
                    </a:cxn>
                    <a:cxn ang="0">
                      <a:pos x="455" y="417"/>
                    </a:cxn>
                    <a:cxn ang="0">
                      <a:pos x="422" y="438"/>
                    </a:cxn>
                    <a:cxn ang="0">
                      <a:pos x="383" y="449"/>
                    </a:cxn>
                    <a:cxn ang="0">
                      <a:pos x="333" y="454"/>
                    </a:cxn>
                    <a:cxn ang="0">
                      <a:pos x="126" y="423"/>
                    </a:cxn>
                    <a:cxn ang="0">
                      <a:pos x="0" y="369"/>
                    </a:cxn>
                  </a:cxnLst>
                  <a:rect l="0" t="0" r="r" b="b"/>
                  <a:pathLst>
                    <a:path w="751" h="454">
                      <a:moveTo>
                        <a:pt x="0" y="369"/>
                      </a:moveTo>
                      <a:lnTo>
                        <a:pt x="101" y="343"/>
                      </a:lnTo>
                      <a:lnTo>
                        <a:pt x="130" y="304"/>
                      </a:lnTo>
                      <a:lnTo>
                        <a:pt x="154" y="267"/>
                      </a:lnTo>
                      <a:lnTo>
                        <a:pt x="158" y="223"/>
                      </a:lnTo>
                      <a:lnTo>
                        <a:pt x="138" y="166"/>
                      </a:lnTo>
                      <a:lnTo>
                        <a:pt x="121" y="107"/>
                      </a:lnTo>
                      <a:lnTo>
                        <a:pt x="147" y="97"/>
                      </a:lnTo>
                      <a:lnTo>
                        <a:pt x="181" y="94"/>
                      </a:lnTo>
                      <a:lnTo>
                        <a:pt x="222" y="107"/>
                      </a:lnTo>
                      <a:lnTo>
                        <a:pt x="262" y="139"/>
                      </a:lnTo>
                      <a:lnTo>
                        <a:pt x="308" y="207"/>
                      </a:lnTo>
                      <a:lnTo>
                        <a:pt x="349" y="150"/>
                      </a:lnTo>
                      <a:lnTo>
                        <a:pt x="411" y="105"/>
                      </a:lnTo>
                      <a:lnTo>
                        <a:pt x="471" y="76"/>
                      </a:lnTo>
                      <a:lnTo>
                        <a:pt x="554" y="31"/>
                      </a:lnTo>
                      <a:lnTo>
                        <a:pt x="616" y="3"/>
                      </a:lnTo>
                      <a:lnTo>
                        <a:pt x="657" y="0"/>
                      </a:lnTo>
                      <a:lnTo>
                        <a:pt x="684" y="15"/>
                      </a:lnTo>
                      <a:lnTo>
                        <a:pt x="671" y="38"/>
                      </a:lnTo>
                      <a:lnTo>
                        <a:pt x="636" y="76"/>
                      </a:lnTo>
                      <a:lnTo>
                        <a:pt x="584" y="123"/>
                      </a:lnTo>
                      <a:lnTo>
                        <a:pt x="519" y="172"/>
                      </a:lnTo>
                      <a:lnTo>
                        <a:pt x="609" y="160"/>
                      </a:lnTo>
                      <a:lnTo>
                        <a:pt x="682" y="161"/>
                      </a:lnTo>
                      <a:lnTo>
                        <a:pt x="719" y="172"/>
                      </a:lnTo>
                      <a:lnTo>
                        <a:pt x="719" y="196"/>
                      </a:lnTo>
                      <a:lnTo>
                        <a:pt x="700" y="217"/>
                      </a:lnTo>
                      <a:lnTo>
                        <a:pt x="662" y="240"/>
                      </a:lnTo>
                      <a:lnTo>
                        <a:pt x="600" y="253"/>
                      </a:lnTo>
                      <a:lnTo>
                        <a:pt x="671" y="249"/>
                      </a:lnTo>
                      <a:lnTo>
                        <a:pt x="730" y="260"/>
                      </a:lnTo>
                      <a:lnTo>
                        <a:pt x="751" y="290"/>
                      </a:lnTo>
                      <a:lnTo>
                        <a:pt x="731" y="314"/>
                      </a:lnTo>
                      <a:lnTo>
                        <a:pt x="685" y="327"/>
                      </a:lnTo>
                      <a:lnTo>
                        <a:pt x="565" y="323"/>
                      </a:lnTo>
                      <a:lnTo>
                        <a:pt x="623" y="336"/>
                      </a:lnTo>
                      <a:lnTo>
                        <a:pt x="652" y="350"/>
                      </a:lnTo>
                      <a:lnTo>
                        <a:pt x="673" y="369"/>
                      </a:lnTo>
                      <a:lnTo>
                        <a:pt x="666" y="398"/>
                      </a:lnTo>
                      <a:lnTo>
                        <a:pt x="630" y="415"/>
                      </a:lnTo>
                      <a:lnTo>
                        <a:pt x="592" y="414"/>
                      </a:lnTo>
                      <a:lnTo>
                        <a:pt x="538" y="404"/>
                      </a:lnTo>
                      <a:lnTo>
                        <a:pt x="487" y="388"/>
                      </a:lnTo>
                      <a:lnTo>
                        <a:pt x="455" y="417"/>
                      </a:lnTo>
                      <a:lnTo>
                        <a:pt x="422" y="438"/>
                      </a:lnTo>
                      <a:lnTo>
                        <a:pt x="383" y="449"/>
                      </a:lnTo>
                      <a:lnTo>
                        <a:pt x="333" y="454"/>
                      </a:lnTo>
                      <a:lnTo>
                        <a:pt x="126" y="423"/>
                      </a:lnTo>
                      <a:lnTo>
                        <a:pt x="0" y="369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grpSp>
              <p:nvGrpSpPr>
                <p:cNvPr id="66" name="Group 2079"/>
                <p:cNvGrpSpPr>
                  <a:grpSpLocks/>
                </p:cNvGrpSpPr>
                <p:nvPr/>
              </p:nvGrpSpPr>
              <p:grpSpPr bwMode="auto">
                <a:xfrm>
                  <a:off x="3136" y="2727"/>
                  <a:ext cx="520" cy="229"/>
                  <a:chOff x="3136" y="2727"/>
                  <a:chExt cx="520" cy="229"/>
                </a:xfrm>
              </p:grpSpPr>
              <p:sp>
                <p:nvSpPr>
                  <p:cNvPr id="67" name="Freeform 2073"/>
                  <p:cNvSpPr>
                    <a:spLocks/>
                  </p:cNvSpPr>
                  <p:nvPr/>
                </p:nvSpPr>
                <p:spPr bwMode="auto">
                  <a:xfrm>
                    <a:off x="3486" y="2729"/>
                    <a:ext cx="170" cy="65"/>
                  </a:xfrm>
                  <a:custGeom>
                    <a:avLst/>
                    <a:gdLst/>
                    <a:ahLst/>
                    <a:cxnLst>
                      <a:cxn ang="0">
                        <a:pos x="170" y="58"/>
                      </a:cxn>
                      <a:cxn ang="0">
                        <a:pos x="107" y="65"/>
                      </a:cxn>
                      <a:cxn ang="0">
                        <a:pos x="54" y="63"/>
                      </a:cxn>
                      <a:cxn ang="0">
                        <a:pos x="16" y="52"/>
                      </a:cxn>
                      <a:cxn ang="0">
                        <a:pos x="0" y="33"/>
                      </a:cxn>
                      <a:cxn ang="0">
                        <a:pos x="11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170" h="65">
                        <a:moveTo>
                          <a:pt x="170" y="58"/>
                        </a:moveTo>
                        <a:lnTo>
                          <a:pt x="107" y="65"/>
                        </a:lnTo>
                        <a:lnTo>
                          <a:pt x="54" y="63"/>
                        </a:lnTo>
                        <a:lnTo>
                          <a:pt x="16" y="52"/>
                        </a:lnTo>
                        <a:lnTo>
                          <a:pt x="0" y="33"/>
                        </a:lnTo>
                        <a:lnTo>
                          <a:pt x="11" y="13"/>
                        </a:lnTo>
                        <a:lnTo>
                          <a:pt x="46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68" name="Freeform 2074"/>
                  <p:cNvSpPr>
                    <a:spLocks/>
                  </p:cNvSpPr>
                  <p:nvPr/>
                </p:nvSpPr>
                <p:spPr bwMode="auto">
                  <a:xfrm>
                    <a:off x="3456" y="2794"/>
                    <a:ext cx="183" cy="68"/>
                  </a:xfrm>
                  <a:custGeom>
                    <a:avLst/>
                    <a:gdLst/>
                    <a:ahLst/>
                    <a:cxnLst>
                      <a:cxn ang="0">
                        <a:pos x="183" y="66"/>
                      </a:cxn>
                      <a:cxn ang="0">
                        <a:pos x="119" y="68"/>
                      </a:cxn>
                      <a:cxn ang="0">
                        <a:pos x="62" y="64"/>
                      </a:cxn>
                      <a:cxn ang="0">
                        <a:pos x="23" y="55"/>
                      </a:cxn>
                      <a:cxn ang="0">
                        <a:pos x="0" y="35"/>
                      </a:cxn>
                      <a:cxn ang="0">
                        <a:pos x="9" y="18"/>
                      </a:cxn>
                      <a:cxn ang="0">
                        <a:pos x="38" y="0"/>
                      </a:cxn>
                    </a:cxnLst>
                    <a:rect l="0" t="0" r="r" b="b"/>
                    <a:pathLst>
                      <a:path w="183" h="68">
                        <a:moveTo>
                          <a:pt x="183" y="66"/>
                        </a:moveTo>
                        <a:lnTo>
                          <a:pt x="119" y="68"/>
                        </a:lnTo>
                        <a:lnTo>
                          <a:pt x="62" y="64"/>
                        </a:lnTo>
                        <a:lnTo>
                          <a:pt x="23" y="55"/>
                        </a:lnTo>
                        <a:lnTo>
                          <a:pt x="0" y="35"/>
                        </a:lnTo>
                        <a:lnTo>
                          <a:pt x="9" y="18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69" name="Freeform 2075"/>
                  <p:cNvSpPr>
                    <a:spLocks/>
                  </p:cNvSpPr>
                  <p:nvPr/>
                </p:nvSpPr>
                <p:spPr bwMode="auto">
                  <a:xfrm>
                    <a:off x="3402" y="2842"/>
                    <a:ext cx="116" cy="83"/>
                  </a:xfrm>
                  <a:custGeom>
                    <a:avLst/>
                    <a:gdLst/>
                    <a:ahLst/>
                    <a:cxnLst>
                      <a:cxn ang="0">
                        <a:pos x="116" y="83"/>
                      </a:cxn>
                      <a:cxn ang="0">
                        <a:pos x="58" y="70"/>
                      </a:cxn>
                      <a:cxn ang="0">
                        <a:pos x="23" y="54"/>
                      </a:cxn>
                      <a:cxn ang="0">
                        <a:pos x="0" y="30"/>
                      </a:cxn>
                      <a:cxn ang="0">
                        <a:pos x="12" y="8"/>
                      </a:cxn>
                      <a:cxn ang="0">
                        <a:pos x="40" y="0"/>
                      </a:cxn>
                    </a:cxnLst>
                    <a:rect l="0" t="0" r="r" b="b"/>
                    <a:pathLst>
                      <a:path w="116" h="83">
                        <a:moveTo>
                          <a:pt x="116" y="83"/>
                        </a:moveTo>
                        <a:lnTo>
                          <a:pt x="58" y="70"/>
                        </a:lnTo>
                        <a:lnTo>
                          <a:pt x="23" y="54"/>
                        </a:lnTo>
                        <a:lnTo>
                          <a:pt x="0" y="30"/>
                        </a:lnTo>
                        <a:lnTo>
                          <a:pt x="12" y="8"/>
                        </a:lnTo>
                        <a:lnTo>
                          <a:pt x="40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70" name="Freeform 2076"/>
                  <p:cNvSpPr>
                    <a:spLocks/>
                  </p:cNvSpPr>
                  <p:nvPr/>
                </p:nvSpPr>
                <p:spPr bwMode="auto">
                  <a:xfrm>
                    <a:off x="3341" y="2727"/>
                    <a:ext cx="25" cy="7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2" y="35"/>
                      </a:cxn>
                      <a:cxn ang="0">
                        <a:pos x="25" y="55"/>
                      </a:cxn>
                      <a:cxn ang="0">
                        <a:pos x="22" y="79"/>
                      </a:cxn>
                    </a:cxnLst>
                    <a:rect l="0" t="0" r="r" b="b"/>
                    <a:pathLst>
                      <a:path w="25" h="79">
                        <a:moveTo>
                          <a:pt x="0" y="0"/>
                        </a:moveTo>
                        <a:lnTo>
                          <a:pt x="22" y="35"/>
                        </a:lnTo>
                        <a:lnTo>
                          <a:pt x="25" y="55"/>
                        </a:lnTo>
                        <a:lnTo>
                          <a:pt x="22" y="79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71" name="Freeform 2077"/>
                  <p:cNvSpPr>
                    <a:spLocks/>
                  </p:cNvSpPr>
                  <p:nvPr/>
                </p:nvSpPr>
                <p:spPr bwMode="auto">
                  <a:xfrm>
                    <a:off x="3336" y="2727"/>
                    <a:ext cx="99" cy="3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2" y="3"/>
                      </a:cxn>
                      <a:cxn ang="0">
                        <a:pos x="74" y="13"/>
                      </a:cxn>
                      <a:cxn ang="0">
                        <a:pos x="99" y="31"/>
                      </a:cxn>
                    </a:cxnLst>
                    <a:rect l="0" t="0" r="r" b="b"/>
                    <a:pathLst>
                      <a:path w="99" h="31">
                        <a:moveTo>
                          <a:pt x="0" y="0"/>
                        </a:moveTo>
                        <a:lnTo>
                          <a:pt x="42" y="3"/>
                        </a:lnTo>
                        <a:lnTo>
                          <a:pt x="74" y="13"/>
                        </a:lnTo>
                        <a:lnTo>
                          <a:pt x="99" y="31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72" name="Freeform 2078"/>
                  <p:cNvSpPr>
                    <a:spLocks/>
                  </p:cNvSpPr>
                  <p:nvPr/>
                </p:nvSpPr>
                <p:spPr bwMode="auto">
                  <a:xfrm>
                    <a:off x="3136" y="2871"/>
                    <a:ext cx="170" cy="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13"/>
                      </a:cxn>
                      <a:cxn ang="0">
                        <a:pos x="11" y="28"/>
                      </a:cxn>
                      <a:cxn ang="0">
                        <a:pos x="21" y="38"/>
                      </a:cxn>
                      <a:cxn ang="0">
                        <a:pos x="48" y="50"/>
                      </a:cxn>
                      <a:cxn ang="0">
                        <a:pos x="80" y="59"/>
                      </a:cxn>
                      <a:cxn ang="0">
                        <a:pos x="115" y="60"/>
                      </a:cxn>
                      <a:cxn ang="0">
                        <a:pos x="142" y="64"/>
                      </a:cxn>
                      <a:cxn ang="0">
                        <a:pos x="159" y="75"/>
                      </a:cxn>
                      <a:cxn ang="0">
                        <a:pos x="170" y="84"/>
                      </a:cxn>
                      <a:cxn ang="0">
                        <a:pos x="170" y="85"/>
                      </a:cxn>
                    </a:cxnLst>
                    <a:rect l="0" t="0" r="r" b="b"/>
                    <a:pathLst>
                      <a:path w="170" h="85">
                        <a:moveTo>
                          <a:pt x="0" y="0"/>
                        </a:moveTo>
                        <a:lnTo>
                          <a:pt x="4" y="13"/>
                        </a:lnTo>
                        <a:lnTo>
                          <a:pt x="11" y="28"/>
                        </a:lnTo>
                        <a:lnTo>
                          <a:pt x="21" y="38"/>
                        </a:lnTo>
                        <a:lnTo>
                          <a:pt x="48" y="50"/>
                        </a:lnTo>
                        <a:lnTo>
                          <a:pt x="80" y="59"/>
                        </a:lnTo>
                        <a:lnTo>
                          <a:pt x="115" y="60"/>
                        </a:lnTo>
                        <a:lnTo>
                          <a:pt x="142" y="64"/>
                        </a:lnTo>
                        <a:lnTo>
                          <a:pt x="159" y="75"/>
                        </a:lnTo>
                        <a:lnTo>
                          <a:pt x="170" y="84"/>
                        </a:lnTo>
                        <a:lnTo>
                          <a:pt x="170" y="85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</p:grpSp>
          </p:grpSp>
        </p:grpSp>
        <p:grpSp>
          <p:nvGrpSpPr>
            <p:cNvPr id="10" name="Group 2134"/>
            <p:cNvGrpSpPr>
              <a:grpSpLocks/>
            </p:cNvGrpSpPr>
            <p:nvPr/>
          </p:nvGrpSpPr>
          <p:grpSpPr bwMode="auto">
            <a:xfrm>
              <a:off x="1945" y="1738"/>
              <a:ext cx="1968" cy="1598"/>
              <a:chOff x="1945" y="1738"/>
              <a:chExt cx="1968" cy="1598"/>
            </a:xfrm>
          </p:grpSpPr>
          <p:grpSp>
            <p:nvGrpSpPr>
              <p:cNvPr id="11" name="Group 2113"/>
              <p:cNvGrpSpPr>
                <a:grpSpLocks/>
              </p:cNvGrpSpPr>
              <p:nvPr/>
            </p:nvGrpSpPr>
            <p:grpSpPr bwMode="auto">
              <a:xfrm>
                <a:off x="2290" y="1738"/>
                <a:ext cx="1565" cy="885"/>
                <a:chOff x="2290" y="1738"/>
                <a:chExt cx="1565" cy="885"/>
              </a:xfrm>
            </p:grpSpPr>
            <p:sp>
              <p:nvSpPr>
                <p:cNvPr id="32" name="Freeform 2082"/>
                <p:cNvSpPr>
                  <a:spLocks/>
                </p:cNvSpPr>
                <p:nvPr/>
              </p:nvSpPr>
              <p:spPr bwMode="auto">
                <a:xfrm>
                  <a:off x="2437" y="1738"/>
                  <a:ext cx="1398" cy="885"/>
                </a:xfrm>
                <a:custGeom>
                  <a:avLst/>
                  <a:gdLst/>
                  <a:ahLst/>
                  <a:cxnLst>
                    <a:cxn ang="0">
                      <a:pos x="171" y="701"/>
                    </a:cxn>
                    <a:cxn ang="0">
                      <a:pos x="239" y="626"/>
                    </a:cxn>
                    <a:cxn ang="0">
                      <a:pos x="239" y="603"/>
                    </a:cxn>
                    <a:cxn ang="0">
                      <a:pos x="214" y="573"/>
                    </a:cxn>
                    <a:cxn ang="0">
                      <a:pos x="177" y="540"/>
                    </a:cxn>
                    <a:cxn ang="0">
                      <a:pos x="108" y="509"/>
                    </a:cxn>
                    <a:cxn ang="0">
                      <a:pos x="64" y="466"/>
                    </a:cxn>
                    <a:cxn ang="0">
                      <a:pos x="42" y="429"/>
                    </a:cxn>
                    <a:cxn ang="0">
                      <a:pos x="16" y="401"/>
                    </a:cxn>
                    <a:cxn ang="0">
                      <a:pos x="16" y="368"/>
                    </a:cxn>
                    <a:cxn ang="0">
                      <a:pos x="0" y="292"/>
                    </a:cxn>
                    <a:cxn ang="0">
                      <a:pos x="16" y="235"/>
                    </a:cxn>
                    <a:cxn ang="0">
                      <a:pos x="46" y="184"/>
                    </a:cxn>
                    <a:cxn ang="0">
                      <a:pos x="88" y="131"/>
                    </a:cxn>
                    <a:cxn ang="0">
                      <a:pos x="140" y="100"/>
                    </a:cxn>
                    <a:cxn ang="0">
                      <a:pos x="235" y="63"/>
                    </a:cxn>
                    <a:cxn ang="0">
                      <a:pos x="340" y="37"/>
                    </a:cxn>
                    <a:cxn ang="0">
                      <a:pos x="449" y="15"/>
                    </a:cxn>
                    <a:cxn ang="0">
                      <a:pos x="589" y="2"/>
                    </a:cxn>
                    <a:cxn ang="0">
                      <a:pos x="688" y="0"/>
                    </a:cxn>
                    <a:cxn ang="0">
                      <a:pos x="787" y="5"/>
                    </a:cxn>
                    <a:cxn ang="0">
                      <a:pos x="913" y="20"/>
                    </a:cxn>
                    <a:cxn ang="0">
                      <a:pos x="1028" y="42"/>
                    </a:cxn>
                    <a:cxn ang="0">
                      <a:pos x="1111" y="68"/>
                    </a:cxn>
                    <a:cxn ang="0">
                      <a:pos x="1216" y="116"/>
                    </a:cxn>
                    <a:cxn ang="0">
                      <a:pos x="1287" y="173"/>
                    </a:cxn>
                    <a:cxn ang="0">
                      <a:pos x="1340" y="225"/>
                    </a:cxn>
                    <a:cxn ang="0">
                      <a:pos x="1366" y="263"/>
                    </a:cxn>
                    <a:cxn ang="0">
                      <a:pos x="1398" y="330"/>
                    </a:cxn>
                    <a:cxn ang="0">
                      <a:pos x="1398" y="381"/>
                    </a:cxn>
                    <a:cxn ang="0">
                      <a:pos x="1377" y="455"/>
                    </a:cxn>
                    <a:cxn ang="0">
                      <a:pos x="1345" y="514"/>
                    </a:cxn>
                    <a:cxn ang="0">
                      <a:pos x="1297" y="565"/>
                    </a:cxn>
                    <a:cxn ang="0">
                      <a:pos x="1257" y="594"/>
                    </a:cxn>
                    <a:cxn ang="0">
                      <a:pos x="1196" y="626"/>
                    </a:cxn>
                    <a:cxn ang="0">
                      <a:pos x="1097" y="650"/>
                    </a:cxn>
                    <a:cxn ang="0">
                      <a:pos x="1023" y="666"/>
                    </a:cxn>
                    <a:cxn ang="0">
                      <a:pos x="940" y="681"/>
                    </a:cxn>
                    <a:cxn ang="0">
                      <a:pos x="809" y="689"/>
                    </a:cxn>
                    <a:cxn ang="0">
                      <a:pos x="695" y="701"/>
                    </a:cxn>
                    <a:cxn ang="0">
                      <a:pos x="621" y="711"/>
                    </a:cxn>
                    <a:cxn ang="0">
                      <a:pos x="600" y="732"/>
                    </a:cxn>
                    <a:cxn ang="0">
                      <a:pos x="605" y="759"/>
                    </a:cxn>
                    <a:cxn ang="0">
                      <a:pos x="600" y="785"/>
                    </a:cxn>
                    <a:cxn ang="0">
                      <a:pos x="584" y="803"/>
                    </a:cxn>
                    <a:cxn ang="0">
                      <a:pos x="575" y="838"/>
                    </a:cxn>
                    <a:cxn ang="0">
                      <a:pos x="579" y="885"/>
                    </a:cxn>
                    <a:cxn ang="0">
                      <a:pos x="485" y="807"/>
                    </a:cxn>
                    <a:cxn ang="0">
                      <a:pos x="361" y="743"/>
                    </a:cxn>
                    <a:cxn ang="0">
                      <a:pos x="256" y="713"/>
                    </a:cxn>
                    <a:cxn ang="0">
                      <a:pos x="171" y="701"/>
                    </a:cxn>
                  </a:cxnLst>
                  <a:rect l="0" t="0" r="r" b="b"/>
                  <a:pathLst>
                    <a:path w="1398" h="885">
                      <a:moveTo>
                        <a:pt x="171" y="701"/>
                      </a:moveTo>
                      <a:lnTo>
                        <a:pt x="239" y="626"/>
                      </a:lnTo>
                      <a:lnTo>
                        <a:pt x="239" y="603"/>
                      </a:lnTo>
                      <a:lnTo>
                        <a:pt x="214" y="573"/>
                      </a:lnTo>
                      <a:lnTo>
                        <a:pt x="177" y="540"/>
                      </a:lnTo>
                      <a:lnTo>
                        <a:pt x="108" y="509"/>
                      </a:lnTo>
                      <a:lnTo>
                        <a:pt x="64" y="466"/>
                      </a:lnTo>
                      <a:lnTo>
                        <a:pt x="42" y="429"/>
                      </a:lnTo>
                      <a:lnTo>
                        <a:pt x="16" y="401"/>
                      </a:lnTo>
                      <a:lnTo>
                        <a:pt x="16" y="368"/>
                      </a:lnTo>
                      <a:lnTo>
                        <a:pt x="0" y="292"/>
                      </a:lnTo>
                      <a:lnTo>
                        <a:pt x="16" y="235"/>
                      </a:lnTo>
                      <a:lnTo>
                        <a:pt x="46" y="184"/>
                      </a:lnTo>
                      <a:lnTo>
                        <a:pt x="88" y="131"/>
                      </a:lnTo>
                      <a:lnTo>
                        <a:pt x="140" y="100"/>
                      </a:lnTo>
                      <a:lnTo>
                        <a:pt x="235" y="63"/>
                      </a:lnTo>
                      <a:lnTo>
                        <a:pt x="340" y="37"/>
                      </a:lnTo>
                      <a:lnTo>
                        <a:pt x="449" y="15"/>
                      </a:lnTo>
                      <a:lnTo>
                        <a:pt x="589" y="2"/>
                      </a:lnTo>
                      <a:lnTo>
                        <a:pt x="688" y="0"/>
                      </a:lnTo>
                      <a:lnTo>
                        <a:pt x="787" y="5"/>
                      </a:lnTo>
                      <a:lnTo>
                        <a:pt x="913" y="20"/>
                      </a:lnTo>
                      <a:lnTo>
                        <a:pt x="1028" y="42"/>
                      </a:lnTo>
                      <a:lnTo>
                        <a:pt x="1111" y="68"/>
                      </a:lnTo>
                      <a:lnTo>
                        <a:pt x="1216" y="116"/>
                      </a:lnTo>
                      <a:lnTo>
                        <a:pt x="1287" y="173"/>
                      </a:lnTo>
                      <a:lnTo>
                        <a:pt x="1340" y="225"/>
                      </a:lnTo>
                      <a:lnTo>
                        <a:pt x="1366" y="263"/>
                      </a:lnTo>
                      <a:lnTo>
                        <a:pt x="1398" y="330"/>
                      </a:lnTo>
                      <a:lnTo>
                        <a:pt x="1398" y="381"/>
                      </a:lnTo>
                      <a:lnTo>
                        <a:pt x="1377" y="455"/>
                      </a:lnTo>
                      <a:lnTo>
                        <a:pt x="1345" y="514"/>
                      </a:lnTo>
                      <a:lnTo>
                        <a:pt x="1297" y="565"/>
                      </a:lnTo>
                      <a:lnTo>
                        <a:pt x="1257" y="594"/>
                      </a:lnTo>
                      <a:lnTo>
                        <a:pt x="1196" y="626"/>
                      </a:lnTo>
                      <a:lnTo>
                        <a:pt x="1097" y="650"/>
                      </a:lnTo>
                      <a:lnTo>
                        <a:pt x="1023" y="666"/>
                      </a:lnTo>
                      <a:lnTo>
                        <a:pt x="940" y="681"/>
                      </a:lnTo>
                      <a:lnTo>
                        <a:pt x="809" y="689"/>
                      </a:lnTo>
                      <a:lnTo>
                        <a:pt x="695" y="701"/>
                      </a:lnTo>
                      <a:lnTo>
                        <a:pt x="621" y="711"/>
                      </a:lnTo>
                      <a:lnTo>
                        <a:pt x="600" y="732"/>
                      </a:lnTo>
                      <a:lnTo>
                        <a:pt x="605" y="759"/>
                      </a:lnTo>
                      <a:lnTo>
                        <a:pt x="600" y="785"/>
                      </a:lnTo>
                      <a:lnTo>
                        <a:pt x="584" y="803"/>
                      </a:lnTo>
                      <a:lnTo>
                        <a:pt x="575" y="838"/>
                      </a:lnTo>
                      <a:lnTo>
                        <a:pt x="579" y="885"/>
                      </a:lnTo>
                      <a:lnTo>
                        <a:pt x="485" y="807"/>
                      </a:lnTo>
                      <a:lnTo>
                        <a:pt x="361" y="743"/>
                      </a:lnTo>
                      <a:lnTo>
                        <a:pt x="256" y="713"/>
                      </a:lnTo>
                      <a:lnTo>
                        <a:pt x="171" y="701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grpSp>
              <p:nvGrpSpPr>
                <p:cNvPr id="33" name="Group 2101"/>
                <p:cNvGrpSpPr>
                  <a:grpSpLocks/>
                </p:cNvGrpSpPr>
                <p:nvPr/>
              </p:nvGrpSpPr>
              <p:grpSpPr bwMode="auto">
                <a:xfrm>
                  <a:off x="2290" y="1738"/>
                  <a:ext cx="1312" cy="612"/>
                  <a:chOff x="2290" y="1738"/>
                  <a:chExt cx="1312" cy="612"/>
                </a:xfrm>
              </p:grpSpPr>
              <p:grpSp>
                <p:nvGrpSpPr>
                  <p:cNvPr id="45" name="Group 2085"/>
                  <p:cNvGrpSpPr>
                    <a:grpSpLocks/>
                  </p:cNvGrpSpPr>
                  <p:nvPr/>
                </p:nvGrpSpPr>
                <p:grpSpPr bwMode="auto">
                  <a:xfrm>
                    <a:off x="2640" y="1738"/>
                    <a:ext cx="903" cy="184"/>
                    <a:chOff x="2640" y="1738"/>
                    <a:chExt cx="903" cy="184"/>
                  </a:xfrm>
                </p:grpSpPr>
                <p:sp>
                  <p:nvSpPr>
                    <p:cNvPr id="61" name="Freeform 2083"/>
                    <p:cNvSpPr>
                      <a:spLocks/>
                    </p:cNvSpPr>
                    <p:nvPr/>
                  </p:nvSpPr>
                  <p:spPr bwMode="auto">
                    <a:xfrm>
                      <a:off x="2713" y="1765"/>
                      <a:ext cx="830" cy="15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57"/>
                        </a:cxn>
                        <a:cxn ang="0">
                          <a:pos x="64" y="108"/>
                        </a:cxn>
                        <a:cxn ang="0">
                          <a:pos x="147" y="70"/>
                        </a:cxn>
                        <a:cxn ang="0">
                          <a:pos x="246" y="38"/>
                        </a:cxn>
                        <a:cxn ang="0">
                          <a:pos x="345" y="19"/>
                        </a:cxn>
                        <a:cxn ang="0">
                          <a:pos x="455" y="6"/>
                        </a:cxn>
                        <a:cxn ang="0">
                          <a:pos x="596" y="0"/>
                        </a:cxn>
                        <a:cxn ang="0">
                          <a:pos x="701" y="10"/>
                        </a:cxn>
                        <a:cxn ang="0">
                          <a:pos x="830" y="36"/>
                        </a:cxn>
                      </a:cxnLst>
                      <a:rect l="0" t="0" r="r" b="b"/>
                      <a:pathLst>
                        <a:path w="830" h="157">
                          <a:moveTo>
                            <a:pt x="0" y="157"/>
                          </a:moveTo>
                          <a:lnTo>
                            <a:pt x="64" y="108"/>
                          </a:lnTo>
                          <a:lnTo>
                            <a:pt x="147" y="70"/>
                          </a:lnTo>
                          <a:lnTo>
                            <a:pt x="246" y="38"/>
                          </a:lnTo>
                          <a:lnTo>
                            <a:pt x="345" y="19"/>
                          </a:lnTo>
                          <a:lnTo>
                            <a:pt x="455" y="6"/>
                          </a:lnTo>
                          <a:lnTo>
                            <a:pt x="596" y="0"/>
                          </a:lnTo>
                          <a:lnTo>
                            <a:pt x="701" y="10"/>
                          </a:lnTo>
                          <a:lnTo>
                            <a:pt x="830" y="36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sp>
                  <p:nvSpPr>
                    <p:cNvPr id="62" name="Freeform 2084"/>
                    <p:cNvSpPr>
                      <a:spLocks/>
                    </p:cNvSpPr>
                    <p:nvPr/>
                  </p:nvSpPr>
                  <p:spPr bwMode="auto">
                    <a:xfrm>
                      <a:off x="2640" y="1738"/>
                      <a:ext cx="857" cy="17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3"/>
                        </a:cxn>
                        <a:cxn ang="0">
                          <a:pos x="41" y="122"/>
                        </a:cxn>
                        <a:cxn ang="0">
                          <a:pos x="91" y="87"/>
                        </a:cxn>
                        <a:cxn ang="0">
                          <a:pos x="146" y="58"/>
                        </a:cxn>
                        <a:cxn ang="0">
                          <a:pos x="246" y="27"/>
                        </a:cxn>
                        <a:cxn ang="0">
                          <a:pos x="376" y="5"/>
                        </a:cxn>
                        <a:cxn ang="0">
                          <a:pos x="496" y="0"/>
                        </a:cxn>
                        <a:cxn ang="0">
                          <a:pos x="627" y="8"/>
                        </a:cxn>
                        <a:cxn ang="0">
                          <a:pos x="746" y="31"/>
                        </a:cxn>
                        <a:cxn ang="0">
                          <a:pos x="804" y="40"/>
                        </a:cxn>
                        <a:cxn ang="0">
                          <a:pos x="857" y="50"/>
                        </a:cxn>
                      </a:cxnLst>
                      <a:rect l="0" t="0" r="r" b="b"/>
                      <a:pathLst>
                        <a:path w="857" h="173">
                          <a:moveTo>
                            <a:pt x="0" y="173"/>
                          </a:moveTo>
                          <a:lnTo>
                            <a:pt x="41" y="122"/>
                          </a:lnTo>
                          <a:lnTo>
                            <a:pt x="91" y="87"/>
                          </a:lnTo>
                          <a:lnTo>
                            <a:pt x="146" y="58"/>
                          </a:lnTo>
                          <a:lnTo>
                            <a:pt x="246" y="27"/>
                          </a:lnTo>
                          <a:lnTo>
                            <a:pt x="376" y="5"/>
                          </a:lnTo>
                          <a:lnTo>
                            <a:pt x="496" y="0"/>
                          </a:lnTo>
                          <a:lnTo>
                            <a:pt x="627" y="8"/>
                          </a:lnTo>
                          <a:lnTo>
                            <a:pt x="746" y="31"/>
                          </a:lnTo>
                          <a:lnTo>
                            <a:pt x="804" y="40"/>
                          </a:lnTo>
                          <a:lnTo>
                            <a:pt x="857" y="5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6" name="Group 2093"/>
                  <p:cNvGrpSpPr>
                    <a:grpSpLocks/>
                  </p:cNvGrpSpPr>
                  <p:nvPr/>
                </p:nvGrpSpPr>
                <p:grpSpPr bwMode="auto">
                  <a:xfrm>
                    <a:off x="2290" y="1852"/>
                    <a:ext cx="492" cy="300"/>
                    <a:chOff x="2290" y="1852"/>
                    <a:chExt cx="492" cy="300"/>
                  </a:xfrm>
                </p:grpSpPr>
                <p:sp>
                  <p:nvSpPr>
                    <p:cNvPr id="54" name="Freeform 2086"/>
                    <p:cNvSpPr>
                      <a:spLocks/>
                    </p:cNvSpPr>
                    <p:nvPr/>
                  </p:nvSpPr>
                  <p:spPr bwMode="auto">
                    <a:xfrm>
                      <a:off x="2290" y="1852"/>
                      <a:ext cx="492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249"/>
                        </a:cxn>
                        <a:cxn ang="0">
                          <a:pos x="14" y="130"/>
                        </a:cxn>
                        <a:cxn ang="0">
                          <a:pos x="81" y="57"/>
                        </a:cxn>
                        <a:cxn ang="0">
                          <a:pos x="131" y="14"/>
                        </a:cxn>
                        <a:cxn ang="0">
                          <a:pos x="179" y="0"/>
                        </a:cxn>
                        <a:cxn ang="0">
                          <a:pos x="205" y="27"/>
                        </a:cxn>
                        <a:cxn ang="0">
                          <a:pos x="242" y="15"/>
                        </a:cxn>
                        <a:cxn ang="0">
                          <a:pos x="265" y="44"/>
                        </a:cxn>
                        <a:cxn ang="0">
                          <a:pos x="292" y="62"/>
                        </a:cxn>
                        <a:cxn ang="0">
                          <a:pos x="320" y="76"/>
                        </a:cxn>
                        <a:cxn ang="0">
                          <a:pos x="315" y="101"/>
                        </a:cxn>
                        <a:cxn ang="0">
                          <a:pos x="350" y="86"/>
                        </a:cxn>
                        <a:cxn ang="0">
                          <a:pos x="386" y="99"/>
                        </a:cxn>
                        <a:cxn ang="0">
                          <a:pos x="388" y="121"/>
                        </a:cxn>
                        <a:cxn ang="0">
                          <a:pos x="430" y="124"/>
                        </a:cxn>
                        <a:cxn ang="0">
                          <a:pos x="446" y="149"/>
                        </a:cxn>
                        <a:cxn ang="0">
                          <a:pos x="476" y="172"/>
                        </a:cxn>
                        <a:cxn ang="0">
                          <a:pos x="465" y="224"/>
                        </a:cxn>
                        <a:cxn ang="0">
                          <a:pos x="481" y="255"/>
                        </a:cxn>
                        <a:cxn ang="0">
                          <a:pos x="492" y="284"/>
                        </a:cxn>
                        <a:cxn ang="0">
                          <a:pos x="460" y="300"/>
                        </a:cxn>
                        <a:cxn ang="0">
                          <a:pos x="421" y="298"/>
                        </a:cxn>
                        <a:cxn ang="0">
                          <a:pos x="386" y="274"/>
                        </a:cxn>
                        <a:cxn ang="0">
                          <a:pos x="361" y="272"/>
                        </a:cxn>
                        <a:cxn ang="0">
                          <a:pos x="318" y="266"/>
                        </a:cxn>
                        <a:cxn ang="0">
                          <a:pos x="292" y="262"/>
                        </a:cxn>
                        <a:cxn ang="0">
                          <a:pos x="271" y="256"/>
                        </a:cxn>
                        <a:cxn ang="0">
                          <a:pos x="242" y="254"/>
                        </a:cxn>
                        <a:cxn ang="0">
                          <a:pos x="223" y="236"/>
                        </a:cxn>
                        <a:cxn ang="0">
                          <a:pos x="207" y="254"/>
                        </a:cxn>
                        <a:cxn ang="0">
                          <a:pos x="173" y="259"/>
                        </a:cxn>
                        <a:cxn ang="0">
                          <a:pos x="159" y="266"/>
                        </a:cxn>
                        <a:cxn ang="0">
                          <a:pos x="131" y="285"/>
                        </a:cxn>
                      </a:cxnLst>
                      <a:rect l="0" t="0" r="r" b="b"/>
                      <a:pathLst>
                        <a:path w="492" h="300">
                          <a:moveTo>
                            <a:pt x="90" y="285"/>
                          </a:moveTo>
                          <a:lnTo>
                            <a:pt x="26" y="249"/>
                          </a:lnTo>
                          <a:lnTo>
                            <a:pt x="0" y="196"/>
                          </a:lnTo>
                          <a:lnTo>
                            <a:pt x="14" y="130"/>
                          </a:lnTo>
                          <a:lnTo>
                            <a:pt x="51" y="81"/>
                          </a:lnTo>
                          <a:lnTo>
                            <a:pt x="81" y="57"/>
                          </a:lnTo>
                          <a:lnTo>
                            <a:pt x="115" y="24"/>
                          </a:lnTo>
                          <a:lnTo>
                            <a:pt x="131" y="14"/>
                          </a:lnTo>
                          <a:lnTo>
                            <a:pt x="154" y="2"/>
                          </a:lnTo>
                          <a:lnTo>
                            <a:pt x="179" y="0"/>
                          </a:lnTo>
                          <a:lnTo>
                            <a:pt x="193" y="13"/>
                          </a:lnTo>
                          <a:lnTo>
                            <a:pt x="205" y="27"/>
                          </a:lnTo>
                          <a:lnTo>
                            <a:pt x="214" y="17"/>
                          </a:lnTo>
                          <a:lnTo>
                            <a:pt x="242" y="15"/>
                          </a:lnTo>
                          <a:lnTo>
                            <a:pt x="258" y="27"/>
                          </a:lnTo>
                          <a:lnTo>
                            <a:pt x="265" y="44"/>
                          </a:lnTo>
                          <a:lnTo>
                            <a:pt x="271" y="67"/>
                          </a:lnTo>
                          <a:lnTo>
                            <a:pt x="292" y="62"/>
                          </a:lnTo>
                          <a:lnTo>
                            <a:pt x="315" y="68"/>
                          </a:lnTo>
                          <a:lnTo>
                            <a:pt x="320" y="76"/>
                          </a:lnTo>
                          <a:lnTo>
                            <a:pt x="318" y="89"/>
                          </a:lnTo>
                          <a:lnTo>
                            <a:pt x="315" y="101"/>
                          </a:lnTo>
                          <a:lnTo>
                            <a:pt x="329" y="93"/>
                          </a:lnTo>
                          <a:lnTo>
                            <a:pt x="350" y="86"/>
                          </a:lnTo>
                          <a:lnTo>
                            <a:pt x="384" y="89"/>
                          </a:lnTo>
                          <a:lnTo>
                            <a:pt x="386" y="99"/>
                          </a:lnTo>
                          <a:lnTo>
                            <a:pt x="388" y="109"/>
                          </a:lnTo>
                          <a:lnTo>
                            <a:pt x="388" y="121"/>
                          </a:lnTo>
                          <a:lnTo>
                            <a:pt x="409" y="118"/>
                          </a:lnTo>
                          <a:lnTo>
                            <a:pt x="430" y="124"/>
                          </a:lnTo>
                          <a:lnTo>
                            <a:pt x="441" y="133"/>
                          </a:lnTo>
                          <a:lnTo>
                            <a:pt x="446" y="149"/>
                          </a:lnTo>
                          <a:lnTo>
                            <a:pt x="465" y="154"/>
                          </a:lnTo>
                          <a:lnTo>
                            <a:pt x="476" y="172"/>
                          </a:lnTo>
                          <a:lnTo>
                            <a:pt x="472" y="191"/>
                          </a:lnTo>
                          <a:lnTo>
                            <a:pt x="465" y="224"/>
                          </a:lnTo>
                          <a:lnTo>
                            <a:pt x="471" y="242"/>
                          </a:lnTo>
                          <a:lnTo>
                            <a:pt x="481" y="255"/>
                          </a:lnTo>
                          <a:lnTo>
                            <a:pt x="492" y="268"/>
                          </a:lnTo>
                          <a:lnTo>
                            <a:pt x="492" y="284"/>
                          </a:lnTo>
                          <a:lnTo>
                            <a:pt x="476" y="297"/>
                          </a:lnTo>
                          <a:lnTo>
                            <a:pt x="460" y="300"/>
                          </a:lnTo>
                          <a:lnTo>
                            <a:pt x="441" y="300"/>
                          </a:lnTo>
                          <a:lnTo>
                            <a:pt x="421" y="298"/>
                          </a:lnTo>
                          <a:lnTo>
                            <a:pt x="398" y="285"/>
                          </a:lnTo>
                          <a:lnTo>
                            <a:pt x="386" y="274"/>
                          </a:lnTo>
                          <a:lnTo>
                            <a:pt x="382" y="268"/>
                          </a:lnTo>
                          <a:lnTo>
                            <a:pt x="361" y="272"/>
                          </a:lnTo>
                          <a:lnTo>
                            <a:pt x="334" y="271"/>
                          </a:lnTo>
                          <a:lnTo>
                            <a:pt x="318" y="266"/>
                          </a:lnTo>
                          <a:lnTo>
                            <a:pt x="313" y="262"/>
                          </a:lnTo>
                          <a:lnTo>
                            <a:pt x="292" y="262"/>
                          </a:lnTo>
                          <a:lnTo>
                            <a:pt x="280" y="258"/>
                          </a:lnTo>
                          <a:lnTo>
                            <a:pt x="271" y="256"/>
                          </a:lnTo>
                          <a:lnTo>
                            <a:pt x="255" y="256"/>
                          </a:lnTo>
                          <a:lnTo>
                            <a:pt x="242" y="254"/>
                          </a:lnTo>
                          <a:lnTo>
                            <a:pt x="230" y="242"/>
                          </a:lnTo>
                          <a:lnTo>
                            <a:pt x="223" y="236"/>
                          </a:lnTo>
                          <a:lnTo>
                            <a:pt x="214" y="242"/>
                          </a:lnTo>
                          <a:lnTo>
                            <a:pt x="207" y="254"/>
                          </a:lnTo>
                          <a:lnTo>
                            <a:pt x="191" y="258"/>
                          </a:lnTo>
                          <a:lnTo>
                            <a:pt x="173" y="259"/>
                          </a:lnTo>
                          <a:lnTo>
                            <a:pt x="164" y="259"/>
                          </a:lnTo>
                          <a:lnTo>
                            <a:pt x="159" y="266"/>
                          </a:lnTo>
                          <a:lnTo>
                            <a:pt x="147" y="274"/>
                          </a:lnTo>
                          <a:lnTo>
                            <a:pt x="131" y="285"/>
                          </a:lnTo>
                          <a:lnTo>
                            <a:pt x="90" y="285"/>
                          </a:lnTo>
                          <a:close/>
                        </a:path>
                      </a:pathLst>
                    </a:custGeom>
                    <a:solidFill>
                      <a:srgbClr val="C08040"/>
                    </a:solidFill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grpSp>
                  <p:nvGrpSpPr>
                    <p:cNvPr id="55" name="Group 20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15" y="1868"/>
                      <a:ext cx="373" cy="262"/>
                      <a:chOff x="2315" y="1868"/>
                      <a:chExt cx="373" cy="262"/>
                    </a:xfrm>
                  </p:grpSpPr>
                  <p:sp>
                    <p:nvSpPr>
                      <p:cNvPr id="56" name="Freeform 20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14" y="2043"/>
                        <a:ext cx="74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1" y="56"/>
                          </a:cxn>
                          <a:cxn ang="0">
                            <a:pos x="16" y="27"/>
                          </a:cxn>
                          <a:cxn ang="0">
                            <a:pos x="30" y="12"/>
                          </a:cxn>
                          <a:cxn ang="0">
                            <a:pos x="74" y="0"/>
                          </a:cxn>
                          <a:cxn ang="0">
                            <a:pos x="46" y="2"/>
                          </a:cxn>
                          <a:cxn ang="0">
                            <a:pos x="10" y="9"/>
                          </a:cxn>
                          <a:cxn ang="0">
                            <a:pos x="0" y="23"/>
                          </a:cxn>
                          <a:cxn ang="0">
                            <a:pos x="21" y="56"/>
                          </a:cxn>
                        </a:cxnLst>
                        <a:rect l="0" t="0" r="r" b="b"/>
                        <a:pathLst>
                          <a:path w="74" h="56">
                            <a:moveTo>
                              <a:pt x="21" y="56"/>
                            </a:moveTo>
                            <a:lnTo>
                              <a:pt x="16" y="27"/>
                            </a:lnTo>
                            <a:lnTo>
                              <a:pt x="30" y="12"/>
                            </a:lnTo>
                            <a:lnTo>
                              <a:pt x="74" y="0"/>
                            </a:lnTo>
                            <a:lnTo>
                              <a:pt x="46" y="2"/>
                            </a:lnTo>
                            <a:lnTo>
                              <a:pt x="10" y="9"/>
                            </a:lnTo>
                            <a:lnTo>
                              <a:pt x="0" y="23"/>
                            </a:lnTo>
                            <a:lnTo>
                              <a:pt x="21" y="56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7" name="Freeform 20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4" y="1953"/>
                        <a:ext cx="119" cy="1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8" y="135"/>
                          </a:cxn>
                          <a:cxn ang="0">
                            <a:pos x="27" y="105"/>
                          </a:cxn>
                          <a:cxn ang="0">
                            <a:pos x="27" y="64"/>
                          </a:cxn>
                          <a:cxn ang="0">
                            <a:pos x="67" y="32"/>
                          </a:cxn>
                          <a:cxn ang="0">
                            <a:pos x="119" y="0"/>
                          </a:cxn>
                          <a:cxn ang="0">
                            <a:pos x="87" y="19"/>
                          </a:cxn>
                          <a:cxn ang="0">
                            <a:pos x="37" y="41"/>
                          </a:cxn>
                          <a:cxn ang="0">
                            <a:pos x="0" y="60"/>
                          </a:cxn>
                          <a:cxn ang="0">
                            <a:pos x="7" y="76"/>
                          </a:cxn>
                          <a:cxn ang="0">
                            <a:pos x="5" y="94"/>
                          </a:cxn>
                          <a:cxn ang="0">
                            <a:pos x="5" y="115"/>
                          </a:cxn>
                          <a:cxn ang="0">
                            <a:pos x="48" y="135"/>
                          </a:cxn>
                        </a:cxnLst>
                        <a:rect l="0" t="0" r="r" b="b"/>
                        <a:pathLst>
                          <a:path w="119" h="135">
                            <a:moveTo>
                              <a:pt x="48" y="135"/>
                            </a:moveTo>
                            <a:lnTo>
                              <a:pt x="27" y="105"/>
                            </a:lnTo>
                            <a:lnTo>
                              <a:pt x="27" y="64"/>
                            </a:lnTo>
                            <a:lnTo>
                              <a:pt x="67" y="32"/>
                            </a:lnTo>
                            <a:lnTo>
                              <a:pt x="119" y="0"/>
                            </a:lnTo>
                            <a:lnTo>
                              <a:pt x="87" y="19"/>
                            </a:lnTo>
                            <a:lnTo>
                              <a:pt x="37" y="41"/>
                            </a:lnTo>
                            <a:lnTo>
                              <a:pt x="0" y="60"/>
                            </a:lnTo>
                            <a:lnTo>
                              <a:pt x="7" y="76"/>
                            </a:lnTo>
                            <a:lnTo>
                              <a:pt x="5" y="94"/>
                            </a:lnTo>
                            <a:lnTo>
                              <a:pt x="5" y="115"/>
                            </a:lnTo>
                            <a:lnTo>
                              <a:pt x="48" y="135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8" name="Freeform 20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5" y="2026"/>
                        <a:ext cx="81" cy="10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5" y="87"/>
                          </a:cxn>
                          <a:cxn ang="0">
                            <a:pos x="0" y="55"/>
                          </a:cxn>
                          <a:cxn ang="0">
                            <a:pos x="14" y="32"/>
                          </a:cxn>
                          <a:cxn ang="0">
                            <a:pos x="44" y="0"/>
                          </a:cxn>
                          <a:cxn ang="0">
                            <a:pos x="19" y="56"/>
                          </a:cxn>
                          <a:cxn ang="0">
                            <a:pos x="39" y="80"/>
                          </a:cxn>
                          <a:cxn ang="0">
                            <a:pos x="81" y="104"/>
                          </a:cxn>
                          <a:cxn ang="0">
                            <a:pos x="35" y="87"/>
                          </a:cxn>
                        </a:cxnLst>
                        <a:rect l="0" t="0" r="r" b="b"/>
                        <a:pathLst>
                          <a:path w="81" h="104">
                            <a:moveTo>
                              <a:pt x="35" y="87"/>
                            </a:moveTo>
                            <a:lnTo>
                              <a:pt x="0" y="55"/>
                            </a:lnTo>
                            <a:lnTo>
                              <a:pt x="14" y="32"/>
                            </a:lnTo>
                            <a:lnTo>
                              <a:pt x="44" y="0"/>
                            </a:lnTo>
                            <a:lnTo>
                              <a:pt x="19" y="56"/>
                            </a:lnTo>
                            <a:lnTo>
                              <a:pt x="39" y="80"/>
                            </a:lnTo>
                            <a:lnTo>
                              <a:pt x="81" y="104"/>
                            </a:lnTo>
                            <a:lnTo>
                              <a:pt x="35" y="87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9" name="Freeform 20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0" y="1868"/>
                        <a:ext cx="112" cy="10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12" y="0"/>
                          </a:cxn>
                          <a:cxn ang="0">
                            <a:pos x="59" y="26"/>
                          </a:cxn>
                          <a:cxn ang="0">
                            <a:pos x="16" y="51"/>
                          </a:cxn>
                          <a:cxn ang="0">
                            <a:pos x="9" y="73"/>
                          </a:cxn>
                          <a:cxn ang="0">
                            <a:pos x="0" y="104"/>
                          </a:cxn>
                          <a:cxn ang="0">
                            <a:pos x="18" y="79"/>
                          </a:cxn>
                          <a:cxn ang="0">
                            <a:pos x="34" y="53"/>
                          </a:cxn>
                          <a:cxn ang="0">
                            <a:pos x="80" y="22"/>
                          </a:cxn>
                          <a:cxn ang="0">
                            <a:pos x="112" y="0"/>
                          </a:cxn>
                        </a:cxnLst>
                        <a:rect l="0" t="0" r="r" b="b"/>
                        <a:pathLst>
                          <a:path w="112" h="104">
                            <a:moveTo>
                              <a:pt x="112" y="0"/>
                            </a:moveTo>
                            <a:lnTo>
                              <a:pt x="59" y="26"/>
                            </a:lnTo>
                            <a:lnTo>
                              <a:pt x="16" y="51"/>
                            </a:lnTo>
                            <a:lnTo>
                              <a:pt x="9" y="73"/>
                            </a:lnTo>
                            <a:lnTo>
                              <a:pt x="0" y="104"/>
                            </a:lnTo>
                            <a:lnTo>
                              <a:pt x="18" y="79"/>
                            </a:lnTo>
                            <a:lnTo>
                              <a:pt x="34" y="53"/>
                            </a:lnTo>
                            <a:lnTo>
                              <a:pt x="80" y="22"/>
                            </a:lnTo>
                            <a:lnTo>
                              <a:pt x="112" y="0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0" name="Freeform 20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68" y="2064"/>
                        <a:ext cx="62" cy="6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" y="66"/>
                          </a:cxn>
                          <a:cxn ang="0">
                            <a:pos x="9" y="44"/>
                          </a:cxn>
                          <a:cxn ang="0">
                            <a:pos x="0" y="33"/>
                          </a:cxn>
                          <a:cxn ang="0">
                            <a:pos x="17" y="14"/>
                          </a:cxn>
                          <a:cxn ang="0">
                            <a:pos x="56" y="0"/>
                          </a:cxn>
                          <a:cxn ang="0">
                            <a:pos x="33" y="19"/>
                          </a:cxn>
                          <a:cxn ang="0">
                            <a:pos x="21" y="39"/>
                          </a:cxn>
                          <a:cxn ang="0">
                            <a:pos x="40" y="44"/>
                          </a:cxn>
                          <a:cxn ang="0">
                            <a:pos x="62" y="29"/>
                          </a:cxn>
                          <a:cxn ang="0">
                            <a:pos x="51" y="43"/>
                          </a:cxn>
                          <a:cxn ang="0">
                            <a:pos x="25" y="66"/>
                          </a:cxn>
                        </a:cxnLst>
                        <a:rect l="0" t="0" r="r" b="b"/>
                        <a:pathLst>
                          <a:path w="62" h="66">
                            <a:moveTo>
                              <a:pt x="25" y="66"/>
                            </a:moveTo>
                            <a:lnTo>
                              <a:pt x="9" y="44"/>
                            </a:lnTo>
                            <a:lnTo>
                              <a:pt x="0" y="33"/>
                            </a:lnTo>
                            <a:lnTo>
                              <a:pt x="17" y="14"/>
                            </a:lnTo>
                            <a:lnTo>
                              <a:pt x="56" y="0"/>
                            </a:lnTo>
                            <a:lnTo>
                              <a:pt x="33" y="19"/>
                            </a:lnTo>
                            <a:lnTo>
                              <a:pt x="21" y="39"/>
                            </a:lnTo>
                            <a:lnTo>
                              <a:pt x="40" y="44"/>
                            </a:lnTo>
                            <a:lnTo>
                              <a:pt x="62" y="29"/>
                            </a:lnTo>
                            <a:lnTo>
                              <a:pt x="51" y="43"/>
                            </a:lnTo>
                            <a:lnTo>
                              <a:pt x="25" y="66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7" name="Group 2100"/>
                  <p:cNvGrpSpPr>
                    <a:grpSpLocks/>
                  </p:cNvGrpSpPr>
                  <p:nvPr/>
                </p:nvGrpSpPr>
                <p:grpSpPr bwMode="auto">
                  <a:xfrm>
                    <a:off x="3072" y="2193"/>
                    <a:ext cx="530" cy="157"/>
                    <a:chOff x="3072" y="2193"/>
                    <a:chExt cx="530" cy="157"/>
                  </a:xfrm>
                </p:grpSpPr>
                <p:sp>
                  <p:nvSpPr>
                    <p:cNvPr id="48" name="Freeform 2094"/>
                    <p:cNvSpPr>
                      <a:spLocks/>
                    </p:cNvSpPr>
                    <p:nvPr/>
                  </p:nvSpPr>
                  <p:spPr bwMode="auto">
                    <a:xfrm>
                      <a:off x="3072" y="2193"/>
                      <a:ext cx="530" cy="157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38"/>
                        </a:cxn>
                        <a:cxn ang="0">
                          <a:pos x="128" y="41"/>
                        </a:cxn>
                        <a:cxn ang="0">
                          <a:pos x="195" y="40"/>
                        </a:cxn>
                        <a:cxn ang="0">
                          <a:pos x="275" y="19"/>
                        </a:cxn>
                        <a:cxn ang="0">
                          <a:pos x="342" y="2"/>
                        </a:cxn>
                        <a:cxn ang="0">
                          <a:pos x="402" y="0"/>
                        </a:cxn>
                        <a:cxn ang="0">
                          <a:pos x="429" y="15"/>
                        </a:cxn>
                        <a:cxn ang="0">
                          <a:pos x="469" y="24"/>
                        </a:cxn>
                        <a:cxn ang="0">
                          <a:pos x="517" y="27"/>
                        </a:cxn>
                        <a:cxn ang="0">
                          <a:pos x="530" y="41"/>
                        </a:cxn>
                        <a:cxn ang="0">
                          <a:pos x="524" y="71"/>
                        </a:cxn>
                        <a:cxn ang="0">
                          <a:pos x="514" y="90"/>
                        </a:cxn>
                        <a:cxn ang="0">
                          <a:pos x="491" y="106"/>
                        </a:cxn>
                        <a:cxn ang="0">
                          <a:pos x="455" y="126"/>
                        </a:cxn>
                        <a:cxn ang="0">
                          <a:pos x="439" y="143"/>
                        </a:cxn>
                        <a:cxn ang="0">
                          <a:pos x="414" y="156"/>
                        </a:cxn>
                        <a:cxn ang="0">
                          <a:pos x="393" y="157"/>
                        </a:cxn>
                        <a:cxn ang="0">
                          <a:pos x="363" y="141"/>
                        </a:cxn>
                        <a:cxn ang="0">
                          <a:pos x="345" y="147"/>
                        </a:cxn>
                        <a:cxn ang="0">
                          <a:pos x="314" y="148"/>
                        </a:cxn>
                        <a:cxn ang="0">
                          <a:pos x="292" y="125"/>
                        </a:cxn>
                        <a:cxn ang="0">
                          <a:pos x="278" y="128"/>
                        </a:cxn>
                        <a:cxn ang="0">
                          <a:pos x="259" y="128"/>
                        </a:cxn>
                        <a:cxn ang="0">
                          <a:pos x="246" y="116"/>
                        </a:cxn>
                        <a:cxn ang="0">
                          <a:pos x="223" y="125"/>
                        </a:cxn>
                        <a:cxn ang="0">
                          <a:pos x="202" y="131"/>
                        </a:cxn>
                        <a:cxn ang="0">
                          <a:pos x="174" y="125"/>
                        </a:cxn>
                        <a:cxn ang="0">
                          <a:pos x="168" y="113"/>
                        </a:cxn>
                        <a:cxn ang="0">
                          <a:pos x="165" y="99"/>
                        </a:cxn>
                        <a:cxn ang="0">
                          <a:pos x="122" y="102"/>
                        </a:cxn>
                        <a:cxn ang="0">
                          <a:pos x="89" y="106"/>
                        </a:cxn>
                        <a:cxn ang="0">
                          <a:pos x="82" y="99"/>
                        </a:cxn>
                        <a:cxn ang="0">
                          <a:pos x="53" y="99"/>
                        </a:cxn>
                        <a:cxn ang="0">
                          <a:pos x="14" y="82"/>
                        </a:cxn>
                        <a:cxn ang="0">
                          <a:pos x="0" y="64"/>
                        </a:cxn>
                        <a:cxn ang="0">
                          <a:pos x="7" y="55"/>
                        </a:cxn>
                        <a:cxn ang="0">
                          <a:pos x="2" y="40"/>
                        </a:cxn>
                        <a:cxn ang="0">
                          <a:pos x="32" y="38"/>
                        </a:cxn>
                      </a:cxnLst>
                      <a:rect l="0" t="0" r="r" b="b"/>
                      <a:pathLst>
                        <a:path w="530" h="157">
                          <a:moveTo>
                            <a:pt x="32" y="38"/>
                          </a:moveTo>
                          <a:lnTo>
                            <a:pt x="128" y="41"/>
                          </a:lnTo>
                          <a:lnTo>
                            <a:pt x="195" y="40"/>
                          </a:lnTo>
                          <a:lnTo>
                            <a:pt x="275" y="19"/>
                          </a:lnTo>
                          <a:lnTo>
                            <a:pt x="342" y="2"/>
                          </a:lnTo>
                          <a:lnTo>
                            <a:pt x="402" y="0"/>
                          </a:lnTo>
                          <a:lnTo>
                            <a:pt x="429" y="15"/>
                          </a:lnTo>
                          <a:lnTo>
                            <a:pt x="469" y="24"/>
                          </a:lnTo>
                          <a:lnTo>
                            <a:pt x="517" y="27"/>
                          </a:lnTo>
                          <a:lnTo>
                            <a:pt x="530" y="41"/>
                          </a:lnTo>
                          <a:lnTo>
                            <a:pt x="524" y="71"/>
                          </a:lnTo>
                          <a:lnTo>
                            <a:pt x="514" y="90"/>
                          </a:lnTo>
                          <a:lnTo>
                            <a:pt x="491" y="106"/>
                          </a:lnTo>
                          <a:lnTo>
                            <a:pt x="455" y="126"/>
                          </a:lnTo>
                          <a:lnTo>
                            <a:pt x="439" y="143"/>
                          </a:lnTo>
                          <a:lnTo>
                            <a:pt x="414" y="156"/>
                          </a:lnTo>
                          <a:lnTo>
                            <a:pt x="393" y="157"/>
                          </a:lnTo>
                          <a:lnTo>
                            <a:pt x="363" y="141"/>
                          </a:lnTo>
                          <a:lnTo>
                            <a:pt x="345" y="147"/>
                          </a:lnTo>
                          <a:lnTo>
                            <a:pt x="314" y="148"/>
                          </a:lnTo>
                          <a:lnTo>
                            <a:pt x="292" y="125"/>
                          </a:lnTo>
                          <a:lnTo>
                            <a:pt x="278" y="128"/>
                          </a:lnTo>
                          <a:lnTo>
                            <a:pt x="259" y="128"/>
                          </a:lnTo>
                          <a:lnTo>
                            <a:pt x="246" y="116"/>
                          </a:lnTo>
                          <a:lnTo>
                            <a:pt x="223" y="125"/>
                          </a:lnTo>
                          <a:lnTo>
                            <a:pt x="202" y="131"/>
                          </a:lnTo>
                          <a:lnTo>
                            <a:pt x="174" y="125"/>
                          </a:lnTo>
                          <a:lnTo>
                            <a:pt x="168" y="113"/>
                          </a:lnTo>
                          <a:lnTo>
                            <a:pt x="165" y="99"/>
                          </a:lnTo>
                          <a:lnTo>
                            <a:pt x="122" y="102"/>
                          </a:lnTo>
                          <a:lnTo>
                            <a:pt x="89" y="106"/>
                          </a:lnTo>
                          <a:lnTo>
                            <a:pt x="82" y="99"/>
                          </a:lnTo>
                          <a:lnTo>
                            <a:pt x="53" y="99"/>
                          </a:lnTo>
                          <a:lnTo>
                            <a:pt x="14" y="82"/>
                          </a:lnTo>
                          <a:lnTo>
                            <a:pt x="0" y="64"/>
                          </a:lnTo>
                          <a:lnTo>
                            <a:pt x="7" y="55"/>
                          </a:lnTo>
                          <a:lnTo>
                            <a:pt x="2" y="40"/>
                          </a:lnTo>
                          <a:lnTo>
                            <a:pt x="32" y="38"/>
                          </a:lnTo>
                          <a:close/>
                        </a:path>
                      </a:pathLst>
                    </a:custGeom>
                    <a:solidFill>
                      <a:srgbClr val="C08040"/>
                    </a:solidFill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grpSp>
                  <p:nvGrpSpPr>
                    <p:cNvPr id="49" name="Group 20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2" y="2217"/>
                      <a:ext cx="396" cy="120"/>
                      <a:chOff x="3152" y="2217"/>
                      <a:chExt cx="396" cy="120"/>
                    </a:xfrm>
                  </p:grpSpPr>
                  <p:sp>
                    <p:nvSpPr>
                      <p:cNvPr id="50" name="Freeform 20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2" y="2257"/>
                        <a:ext cx="122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5"/>
                          </a:cxn>
                          <a:cxn ang="0">
                            <a:pos x="62" y="23"/>
                          </a:cxn>
                          <a:cxn ang="0">
                            <a:pos x="122" y="0"/>
                          </a:cxn>
                          <a:cxn ang="0">
                            <a:pos x="99" y="18"/>
                          </a:cxn>
                          <a:cxn ang="0">
                            <a:pos x="72" y="30"/>
                          </a:cxn>
                          <a:cxn ang="0">
                            <a:pos x="0" y="35"/>
                          </a:cxn>
                        </a:cxnLst>
                        <a:rect l="0" t="0" r="r" b="b"/>
                        <a:pathLst>
                          <a:path w="122" h="35">
                            <a:moveTo>
                              <a:pt x="0" y="35"/>
                            </a:moveTo>
                            <a:lnTo>
                              <a:pt x="62" y="23"/>
                            </a:lnTo>
                            <a:lnTo>
                              <a:pt x="122" y="0"/>
                            </a:lnTo>
                            <a:lnTo>
                              <a:pt x="99" y="18"/>
                            </a:lnTo>
                            <a:lnTo>
                              <a:pt x="72" y="30"/>
                            </a:lnTo>
                            <a:lnTo>
                              <a:pt x="0" y="35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1" name="Freeform 20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13" y="2217"/>
                        <a:ext cx="99" cy="9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6"/>
                          </a:cxn>
                          <a:cxn ang="0">
                            <a:pos x="34" y="64"/>
                          </a:cxn>
                          <a:cxn ang="0">
                            <a:pos x="99" y="0"/>
                          </a:cxn>
                          <a:cxn ang="0">
                            <a:pos x="80" y="39"/>
                          </a:cxn>
                          <a:cxn ang="0">
                            <a:pos x="67" y="66"/>
                          </a:cxn>
                          <a:cxn ang="0">
                            <a:pos x="0" y="96"/>
                          </a:cxn>
                        </a:cxnLst>
                        <a:rect l="0" t="0" r="r" b="b"/>
                        <a:pathLst>
                          <a:path w="99" h="96">
                            <a:moveTo>
                              <a:pt x="0" y="96"/>
                            </a:moveTo>
                            <a:lnTo>
                              <a:pt x="34" y="64"/>
                            </a:lnTo>
                            <a:lnTo>
                              <a:pt x="99" y="0"/>
                            </a:lnTo>
                            <a:lnTo>
                              <a:pt x="80" y="39"/>
                            </a:lnTo>
                            <a:lnTo>
                              <a:pt x="67" y="66"/>
                            </a:lnTo>
                            <a:lnTo>
                              <a:pt x="0" y="96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2" name="Freeform 20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30" y="2222"/>
                        <a:ext cx="71" cy="1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15"/>
                          </a:cxn>
                          <a:cxn ang="0">
                            <a:pos x="51" y="89"/>
                          </a:cxn>
                          <a:cxn ang="0">
                            <a:pos x="49" y="37"/>
                          </a:cxn>
                          <a:cxn ang="0">
                            <a:pos x="14" y="0"/>
                          </a:cxn>
                          <a:cxn ang="0">
                            <a:pos x="56" y="35"/>
                          </a:cxn>
                          <a:cxn ang="0">
                            <a:pos x="71" y="70"/>
                          </a:cxn>
                          <a:cxn ang="0">
                            <a:pos x="67" y="100"/>
                          </a:cxn>
                          <a:cxn ang="0">
                            <a:pos x="0" y="115"/>
                          </a:cxn>
                        </a:cxnLst>
                        <a:rect l="0" t="0" r="r" b="b"/>
                        <a:pathLst>
                          <a:path w="71" h="115">
                            <a:moveTo>
                              <a:pt x="0" y="115"/>
                            </a:moveTo>
                            <a:lnTo>
                              <a:pt x="51" y="89"/>
                            </a:lnTo>
                            <a:lnTo>
                              <a:pt x="49" y="37"/>
                            </a:lnTo>
                            <a:lnTo>
                              <a:pt x="14" y="0"/>
                            </a:lnTo>
                            <a:lnTo>
                              <a:pt x="56" y="35"/>
                            </a:lnTo>
                            <a:lnTo>
                              <a:pt x="71" y="70"/>
                            </a:lnTo>
                            <a:lnTo>
                              <a:pt x="67" y="100"/>
                            </a:lnTo>
                            <a:lnTo>
                              <a:pt x="0" y="115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3" name="Freeform 20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27" y="2259"/>
                        <a:ext cx="21" cy="4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21" y="29"/>
                          </a:cxn>
                          <a:cxn ang="0">
                            <a:pos x="14" y="44"/>
                          </a:cxn>
                        </a:cxnLst>
                        <a:rect l="0" t="0" r="r" b="b"/>
                        <a:pathLst>
                          <a:path w="21" h="44">
                            <a:moveTo>
                              <a:pt x="0" y="0"/>
                            </a:moveTo>
                            <a:lnTo>
                              <a:pt x="21" y="29"/>
                            </a:lnTo>
                            <a:lnTo>
                              <a:pt x="14" y="44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4" name="Group 2109"/>
                <p:cNvGrpSpPr>
                  <a:grpSpLocks/>
                </p:cNvGrpSpPr>
                <p:nvPr/>
              </p:nvGrpSpPr>
              <p:grpSpPr bwMode="auto">
                <a:xfrm>
                  <a:off x="3224" y="1926"/>
                  <a:ext cx="631" cy="328"/>
                  <a:chOff x="3224" y="1926"/>
                  <a:chExt cx="631" cy="328"/>
                </a:xfrm>
              </p:grpSpPr>
              <p:sp>
                <p:nvSpPr>
                  <p:cNvPr id="38" name="Freeform 2102"/>
                  <p:cNvSpPr>
                    <a:spLocks/>
                  </p:cNvSpPr>
                  <p:nvPr/>
                </p:nvSpPr>
                <p:spPr bwMode="auto">
                  <a:xfrm>
                    <a:off x="3502" y="2044"/>
                    <a:ext cx="301" cy="169"/>
                  </a:xfrm>
                  <a:custGeom>
                    <a:avLst/>
                    <a:gdLst/>
                    <a:ahLst/>
                    <a:cxnLst>
                      <a:cxn ang="0">
                        <a:pos x="22" y="67"/>
                      </a:cxn>
                      <a:cxn ang="0">
                        <a:pos x="57" y="34"/>
                      </a:cxn>
                      <a:cxn ang="0">
                        <a:pos x="78" y="23"/>
                      </a:cxn>
                      <a:cxn ang="0">
                        <a:pos x="126" y="8"/>
                      </a:cxn>
                      <a:cxn ang="0">
                        <a:pos x="179" y="0"/>
                      </a:cxn>
                      <a:cxn ang="0">
                        <a:pos x="227" y="0"/>
                      </a:cxn>
                      <a:cxn ang="0">
                        <a:pos x="257" y="6"/>
                      </a:cxn>
                      <a:cxn ang="0">
                        <a:pos x="284" y="26"/>
                      </a:cxn>
                      <a:cxn ang="0">
                        <a:pos x="301" y="55"/>
                      </a:cxn>
                      <a:cxn ang="0">
                        <a:pos x="296" y="85"/>
                      </a:cxn>
                      <a:cxn ang="0">
                        <a:pos x="269" y="111"/>
                      </a:cxn>
                      <a:cxn ang="0">
                        <a:pos x="250" y="132"/>
                      </a:cxn>
                      <a:cxn ang="0">
                        <a:pos x="195" y="151"/>
                      </a:cxn>
                      <a:cxn ang="0">
                        <a:pos x="126" y="160"/>
                      </a:cxn>
                      <a:cxn ang="0">
                        <a:pos x="66" y="169"/>
                      </a:cxn>
                      <a:cxn ang="0">
                        <a:pos x="25" y="160"/>
                      </a:cxn>
                      <a:cxn ang="0">
                        <a:pos x="4" y="144"/>
                      </a:cxn>
                      <a:cxn ang="0">
                        <a:pos x="0" y="117"/>
                      </a:cxn>
                      <a:cxn ang="0">
                        <a:pos x="22" y="67"/>
                      </a:cxn>
                    </a:cxnLst>
                    <a:rect l="0" t="0" r="r" b="b"/>
                    <a:pathLst>
                      <a:path w="301" h="169">
                        <a:moveTo>
                          <a:pt x="22" y="67"/>
                        </a:moveTo>
                        <a:lnTo>
                          <a:pt x="57" y="34"/>
                        </a:lnTo>
                        <a:lnTo>
                          <a:pt x="78" y="23"/>
                        </a:lnTo>
                        <a:lnTo>
                          <a:pt x="126" y="8"/>
                        </a:lnTo>
                        <a:lnTo>
                          <a:pt x="179" y="0"/>
                        </a:lnTo>
                        <a:lnTo>
                          <a:pt x="227" y="0"/>
                        </a:lnTo>
                        <a:lnTo>
                          <a:pt x="257" y="6"/>
                        </a:lnTo>
                        <a:lnTo>
                          <a:pt x="284" y="26"/>
                        </a:lnTo>
                        <a:lnTo>
                          <a:pt x="301" y="55"/>
                        </a:lnTo>
                        <a:lnTo>
                          <a:pt x="296" y="85"/>
                        </a:lnTo>
                        <a:lnTo>
                          <a:pt x="269" y="111"/>
                        </a:lnTo>
                        <a:lnTo>
                          <a:pt x="250" y="132"/>
                        </a:lnTo>
                        <a:lnTo>
                          <a:pt x="195" y="151"/>
                        </a:lnTo>
                        <a:lnTo>
                          <a:pt x="126" y="160"/>
                        </a:lnTo>
                        <a:lnTo>
                          <a:pt x="66" y="169"/>
                        </a:lnTo>
                        <a:lnTo>
                          <a:pt x="25" y="160"/>
                        </a:lnTo>
                        <a:lnTo>
                          <a:pt x="4" y="144"/>
                        </a:lnTo>
                        <a:lnTo>
                          <a:pt x="0" y="117"/>
                        </a:lnTo>
                        <a:lnTo>
                          <a:pt x="22" y="67"/>
                        </a:lnTo>
                        <a:close/>
                      </a:path>
                    </a:pathLst>
                  </a:custGeom>
                  <a:solidFill>
                    <a:srgbClr val="F0F0FF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39" name="Freeform 2103"/>
                  <p:cNvSpPr>
                    <a:spLocks/>
                  </p:cNvSpPr>
                  <p:nvPr/>
                </p:nvSpPr>
                <p:spPr bwMode="auto">
                  <a:xfrm>
                    <a:off x="3632" y="1992"/>
                    <a:ext cx="223" cy="105"/>
                  </a:xfrm>
                  <a:custGeom>
                    <a:avLst/>
                    <a:gdLst/>
                    <a:ahLst/>
                    <a:cxnLst>
                      <a:cxn ang="0">
                        <a:pos x="28" y="0"/>
                      </a:cxn>
                      <a:cxn ang="0">
                        <a:pos x="214" y="62"/>
                      </a:cxn>
                      <a:cxn ang="0">
                        <a:pos x="221" y="70"/>
                      </a:cxn>
                      <a:cxn ang="0">
                        <a:pos x="223" y="83"/>
                      </a:cxn>
                      <a:cxn ang="0">
                        <a:pos x="219" y="93"/>
                      </a:cxn>
                      <a:cxn ang="0">
                        <a:pos x="214" y="101"/>
                      </a:cxn>
                      <a:cxn ang="0">
                        <a:pos x="205" y="105"/>
                      </a:cxn>
                      <a:cxn ang="0">
                        <a:pos x="187" y="105"/>
                      </a:cxn>
                      <a:cxn ang="0">
                        <a:pos x="17" y="46"/>
                      </a:cxn>
                      <a:cxn ang="0">
                        <a:pos x="3" y="37"/>
                      </a:cxn>
                      <a:cxn ang="0">
                        <a:pos x="0" y="25"/>
                      </a:cxn>
                      <a:cxn ang="0">
                        <a:pos x="3" y="13"/>
                      </a:cxn>
                      <a:cxn ang="0">
                        <a:pos x="10" y="6"/>
                      </a:cxn>
                      <a:cxn ang="0">
                        <a:pos x="19" y="1"/>
                      </a:cxn>
                      <a:cxn ang="0">
                        <a:pos x="28" y="0"/>
                      </a:cxn>
                    </a:cxnLst>
                    <a:rect l="0" t="0" r="r" b="b"/>
                    <a:pathLst>
                      <a:path w="223" h="105">
                        <a:moveTo>
                          <a:pt x="28" y="0"/>
                        </a:moveTo>
                        <a:lnTo>
                          <a:pt x="214" y="62"/>
                        </a:lnTo>
                        <a:lnTo>
                          <a:pt x="221" y="70"/>
                        </a:lnTo>
                        <a:lnTo>
                          <a:pt x="223" y="83"/>
                        </a:lnTo>
                        <a:lnTo>
                          <a:pt x="219" y="93"/>
                        </a:lnTo>
                        <a:lnTo>
                          <a:pt x="214" y="101"/>
                        </a:lnTo>
                        <a:lnTo>
                          <a:pt x="205" y="105"/>
                        </a:lnTo>
                        <a:lnTo>
                          <a:pt x="187" y="105"/>
                        </a:lnTo>
                        <a:lnTo>
                          <a:pt x="17" y="46"/>
                        </a:lnTo>
                        <a:lnTo>
                          <a:pt x="3" y="37"/>
                        </a:lnTo>
                        <a:lnTo>
                          <a:pt x="0" y="25"/>
                        </a:lnTo>
                        <a:lnTo>
                          <a:pt x="3" y="13"/>
                        </a:lnTo>
                        <a:lnTo>
                          <a:pt x="10" y="6"/>
                        </a:lnTo>
                        <a:lnTo>
                          <a:pt x="19" y="1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C08040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40" name="Freeform 2104"/>
                  <p:cNvSpPr>
                    <a:spLocks/>
                  </p:cNvSpPr>
                  <p:nvPr/>
                </p:nvSpPr>
                <p:spPr bwMode="auto">
                  <a:xfrm>
                    <a:off x="3430" y="1998"/>
                    <a:ext cx="407" cy="256"/>
                  </a:xfrm>
                  <a:custGeom>
                    <a:avLst/>
                    <a:gdLst/>
                    <a:ahLst/>
                    <a:cxnLst>
                      <a:cxn ang="0">
                        <a:pos x="126" y="0"/>
                      </a:cxn>
                      <a:cxn ang="0">
                        <a:pos x="244" y="59"/>
                      </a:cxn>
                      <a:cxn ang="0">
                        <a:pos x="294" y="86"/>
                      </a:cxn>
                      <a:cxn ang="0">
                        <a:pos x="343" y="117"/>
                      </a:cxn>
                      <a:cxn ang="0">
                        <a:pos x="373" y="141"/>
                      </a:cxn>
                      <a:cxn ang="0">
                        <a:pos x="400" y="166"/>
                      </a:cxn>
                      <a:cxn ang="0">
                        <a:pos x="407" y="195"/>
                      </a:cxn>
                      <a:cxn ang="0">
                        <a:pos x="402" y="225"/>
                      </a:cxn>
                      <a:cxn ang="0">
                        <a:pos x="380" y="243"/>
                      </a:cxn>
                      <a:cxn ang="0">
                        <a:pos x="343" y="256"/>
                      </a:cxn>
                      <a:cxn ang="0">
                        <a:pos x="253" y="256"/>
                      </a:cxn>
                      <a:cxn ang="0">
                        <a:pos x="189" y="250"/>
                      </a:cxn>
                      <a:cxn ang="0">
                        <a:pos x="94" y="234"/>
                      </a:cxn>
                      <a:cxn ang="0">
                        <a:pos x="76" y="217"/>
                      </a:cxn>
                      <a:cxn ang="0">
                        <a:pos x="48" y="195"/>
                      </a:cxn>
                      <a:cxn ang="0">
                        <a:pos x="0" y="183"/>
                      </a:cxn>
                      <a:cxn ang="0">
                        <a:pos x="42" y="146"/>
                      </a:cxn>
                      <a:cxn ang="0">
                        <a:pos x="42" y="59"/>
                      </a:cxn>
                      <a:cxn ang="0">
                        <a:pos x="126" y="0"/>
                      </a:cxn>
                    </a:cxnLst>
                    <a:rect l="0" t="0" r="r" b="b"/>
                    <a:pathLst>
                      <a:path w="407" h="256">
                        <a:moveTo>
                          <a:pt x="126" y="0"/>
                        </a:moveTo>
                        <a:lnTo>
                          <a:pt x="244" y="59"/>
                        </a:lnTo>
                        <a:lnTo>
                          <a:pt x="294" y="86"/>
                        </a:lnTo>
                        <a:lnTo>
                          <a:pt x="343" y="117"/>
                        </a:lnTo>
                        <a:lnTo>
                          <a:pt x="373" y="141"/>
                        </a:lnTo>
                        <a:lnTo>
                          <a:pt x="400" y="166"/>
                        </a:lnTo>
                        <a:lnTo>
                          <a:pt x="407" y="195"/>
                        </a:lnTo>
                        <a:lnTo>
                          <a:pt x="402" y="225"/>
                        </a:lnTo>
                        <a:lnTo>
                          <a:pt x="380" y="243"/>
                        </a:lnTo>
                        <a:lnTo>
                          <a:pt x="343" y="256"/>
                        </a:lnTo>
                        <a:lnTo>
                          <a:pt x="253" y="256"/>
                        </a:lnTo>
                        <a:lnTo>
                          <a:pt x="189" y="250"/>
                        </a:lnTo>
                        <a:lnTo>
                          <a:pt x="94" y="234"/>
                        </a:lnTo>
                        <a:lnTo>
                          <a:pt x="76" y="217"/>
                        </a:lnTo>
                        <a:lnTo>
                          <a:pt x="48" y="195"/>
                        </a:lnTo>
                        <a:lnTo>
                          <a:pt x="0" y="183"/>
                        </a:lnTo>
                        <a:lnTo>
                          <a:pt x="42" y="146"/>
                        </a:lnTo>
                        <a:lnTo>
                          <a:pt x="42" y="59"/>
                        </a:lnTo>
                        <a:lnTo>
                          <a:pt x="126" y="0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grpSp>
                <p:nvGrpSpPr>
                  <p:cNvPr id="41" name="Group 2108"/>
                  <p:cNvGrpSpPr>
                    <a:grpSpLocks/>
                  </p:cNvGrpSpPr>
                  <p:nvPr/>
                </p:nvGrpSpPr>
                <p:grpSpPr bwMode="auto">
                  <a:xfrm>
                    <a:off x="3224" y="1926"/>
                    <a:ext cx="383" cy="223"/>
                    <a:chOff x="3224" y="1926"/>
                    <a:chExt cx="383" cy="223"/>
                  </a:xfrm>
                </p:grpSpPr>
                <p:sp>
                  <p:nvSpPr>
                    <p:cNvPr id="42" name="Freeform 2105"/>
                    <p:cNvSpPr>
                      <a:spLocks/>
                    </p:cNvSpPr>
                    <p:nvPr/>
                  </p:nvSpPr>
                  <p:spPr bwMode="auto">
                    <a:xfrm>
                      <a:off x="3224" y="1980"/>
                      <a:ext cx="303" cy="169"/>
                    </a:xfrm>
                    <a:custGeom>
                      <a:avLst/>
                      <a:gdLst/>
                      <a:ahLst/>
                      <a:cxnLst>
                        <a:cxn ang="0">
                          <a:pos x="22" y="68"/>
                        </a:cxn>
                        <a:cxn ang="0">
                          <a:pos x="57" y="35"/>
                        </a:cxn>
                        <a:cxn ang="0">
                          <a:pos x="78" y="21"/>
                        </a:cxn>
                        <a:cxn ang="0">
                          <a:pos x="126" y="7"/>
                        </a:cxn>
                        <a:cxn ang="0">
                          <a:pos x="183" y="0"/>
                        </a:cxn>
                        <a:cxn ang="0">
                          <a:pos x="231" y="0"/>
                        </a:cxn>
                        <a:cxn ang="0">
                          <a:pos x="261" y="5"/>
                        </a:cxn>
                        <a:cxn ang="0">
                          <a:pos x="289" y="26"/>
                        </a:cxn>
                        <a:cxn ang="0">
                          <a:pos x="303" y="55"/>
                        </a:cxn>
                        <a:cxn ang="0">
                          <a:pos x="300" y="87"/>
                        </a:cxn>
                        <a:cxn ang="0">
                          <a:pos x="273" y="113"/>
                        </a:cxn>
                        <a:cxn ang="0">
                          <a:pos x="252" y="131"/>
                        </a:cxn>
                        <a:cxn ang="0">
                          <a:pos x="197" y="150"/>
                        </a:cxn>
                        <a:cxn ang="0">
                          <a:pos x="126" y="160"/>
                        </a:cxn>
                        <a:cxn ang="0">
                          <a:pos x="70" y="169"/>
                        </a:cxn>
                        <a:cxn ang="0">
                          <a:pos x="29" y="160"/>
                        </a:cxn>
                        <a:cxn ang="0">
                          <a:pos x="8" y="144"/>
                        </a:cxn>
                        <a:cxn ang="0">
                          <a:pos x="0" y="118"/>
                        </a:cxn>
                        <a:cxn ang="0">
                          <a:pos x="22" y="68"/>
                        </a:cxn>
                      </a:cxnLst>
                      <a:rect l="0" t="0" r="r" b="b"/>
                      <a:pathLst>
                        <a:path w="303" h="169">
                          <a:moveTo>
                            <a:pt x="22" y="68"/>
                          </a:moveTo>
                          <a:lnTo>
                            <a:pt x="57" y="35"/>
                          </a:lnTo>
                          <a:lnTo>
                            <a:pt x="78" y="21"/>
                          </a:lnTo>
                          <a:lnTo>
                            <a:pt x="126" y="7"/>
                          </a:lnTo>
                          <a:lnTo>
                            <a:pt x="183" y="0"/>
                          </a:lnTo>
                          <a:lnTo>
                            <a:pt x="231" y="0"/>
                          </a:lnTo>
                          <a:lnTo>
                            <a:pt x="261" y="5"/>
                          </a:lnTo>
                          <a:lnTo>
                            <a:pt x="289" y="26"/>
                          </a:lnTo>
                          <a:lnTo>
                            <a:pt x="303" y="55"/>
                          </a:lnTo>
                          <a:lnTo>
                            <a:pt x="300" y="87"/>
                          </a:lnTo>
                          <a:lnTo>
                            <a:pt x="273" y="113"/>
                          </a:lnTo>
                          <a:lnTo>
                            <a:pt x="252" y="131"/>
                          </a:lnTo>
                          <a:lnTo>
                            <a:pt x="197" y="150"/>
                          </a:lnTo>
                          <a:lnTo>
                            <a:pt x="126" y="160"/>
                          </a:lnTo>
                          <a:lnTo>
                            <a:pt x="70" y="169"/>
                          </a:lnTo>
                          <a:lnTo>
                            <a:pt x="29" y="160"/>
                          </a:lnTo>
                          <a:lnTo>
                            <a:pt x="8" y="144"/>
                          </a:lnTo>
                          <a:lnTo>
                            <a:pt x="0" y="118"/>
                          </a:lnTo>
                          <a:lnTo>
                            <a:pt x="22" y="68"/>
                          </a:lnTo>
                          <a:close/>
                        </a:path>
                      </a:pathLst>
                    </a:custGeom>
                    <a:solidFill>
                      <a:srgbClr val="F0F0FF"/>
                    </a:solidFill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sp>
                  <p:nvSpPr>
                    <p:cNvPr id="43" name="Oval 2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1" y="2103"/>
                      <a:ext cx="83" cy="43"/>
                    </a:xfrm>
                    <a:prstGeom prst="ellipse">
                      <a:avLst/>
                    </a:prstGeom>
                    <a:solidFill>
                      <a:srgbClr val="00808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sp>
                  <p:nvSpPr>
                    <p:cNvPr id="44" name="Freeform 2107"/>
                    <p:cNvSpPr>
                      <a:spLocks/>
                    </p:cNvSpPr>
                    <p:nvPr/>
                  </p:nvSpPr>
                  <p:spPr bwMode="auto">
                    <a:xfrm>
                      <a:off x="3294" y="1926"/>
                      <a:ext cx="313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44" y="0"/>
                        </a:cxn>
                        <a:cxn ang="0">
                          <a:pos x="300" y="65"/>
                        </a:cxn>
                        <a:cxn ang="0">
                          <a:pos x="309" y="73"/>
                        </a:cxn>
                        <a:cxn ang="0">
                          <a:pos x="313" y="87"/>
                        </a:cxn>
                        <a:cxn ang="0">
                          <a:pos x="308" y="97"/>
                        </a:cxn>
                        <a:cxn ang="0">
                          <a:pos x="299" y="105"/>
                        </a:cxn>
                        <a:cxn ang="0">
                          <a:pos x="286" y="109"/>
                        </a:cxn>
                        <a:cxn ang="0">
                          <a:pos x="263" y="110"/>
                        </a:cxn>
                        <a:cxn ang="0">
                          <a:pos x="24" y="48"/>
                        </a:cxn>
                        <a:cxn ang="0">
                          <a:pos x="5" y="39"/>
                        </a:cxn>
                        <a:cxn ang="0">
                          <a:pos x="0" y="26"/>
                        </a:cxn>
                        <a:cxn ang="0">
                          <a:pos x="5" y="14"/>
                        </a:cxn>
                        <a:cxn ang="0">
                          <a:pos x="14" y="7"/>
                        </a:cxn>
                        <a:cxn ang="0">
                          <a:pos x="26" y="2"/>
                        </a:cxn>
                        <a:cxn ang="0">
                          <a:pos x="44" y="0"/>
                        </a:cxn>
                      </a:cxnLst>
                      <a:rect l="0" t="0" r="r" b="b"/>
                      <a:pathLst>
                        <a:path w="313" h="110">
                          <a:moveTo>
                            <a:pt x="44" y="0"/>
                          </a:moveTo>
                          <a:lnTo>
                            <a:pt x="300" y="65"/>
                          </a:lnTo>
                          <a:lnTo>
                            <a:pt x="309" y="73"/>
                          </a:lnTo>
                          <a:lnTo>
                            <a:pt x="313" y="87"/>
                          </a:lnTo>
                          <a:lnTo>
                            <a:pt x="308" y="97"/>
                          </a:lnTo>
                          <a:lnTo>
                            <a:pt x="299" y="105"/>
                          </a:lnTo>
                          <a:lnTo>
                            <a:pt x="286" y="109"/>
                          </a:lnTo>
                          <a:lnTo>
                            <a:pt x="263" y="110"/>
                          </a:lnTo>
                          <a:lnTo>
                            <a:pt x="24" y="48"/>
                          </a:lnTo>
                          <a:lnTo>
                            <a:pt x="5" y="39"/>
                          </a:lnTo>
                          <a:lnTo>
                            <a:pt x="0" y="26"/>
                          </a:lnTo>
                          <a:lnTo>
                            <a:pt x="5" y="14"/>
                          </a:lnTo>
                          <a:lnTo>
                            <a:pt x="14" y="7"/>
                          </a:lnTo>
                          <a:lnTo>
                            <a:pt x="26" y="2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C08040"/>
                    </a:solidFill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35" name="Group 2112"/>
                <p:cNvGrpSpPr>
                  <a:grpSpLocks/>
                </p:cNvGrpSpPr>
                <p:nvPr/>
              </p:nvGrpSpPr>
              <p:grpSpPr bwMode="auto">
                <a:xfrm>
                  <a:off x="2424" y="2090"/>
                  <a:ext cx="303" cy="212"/>
                  <a:chOff x="2424" y="2090"/>
                  <a:chExt cx="303" cy="212"/>
                </a:xfrm>
              </p:grpSpPr>
              <p:sp>
                <p:nvSpPr>
                  <p:cNvPr id="36" name="Freeform 2110"/>
                  <p:cNvSpPr>
                    <a:spLocks/>
                  </p:cNvSpPr>
                  <p:nvPr/>
                </p:nvSpPr>
                <p:spPr bwMode="auto">
                  <a:xfrm>
                    <a:off x="2424" y="2090"/>
                    <a:ext cx="268" cy="206"/>
                  </a:xfrm>
                  <a:custGeom>
                    <a:avLst/>
                    <a:gdLst/>
                    <a:ahLst/>
                    <a:cxnLst>
                      <a:cxn ang="0">
                        <a:pos x="218" y="32"/>
                      </a:cxn>
                      <a:cxn ang="0">
                        <a:pos x="176" y="5"/>
                      </a:cxn>
                      <a:cxn ang="0">
                        <a:pos x="146" y="1"/>
                      </a:cxn>
                      <a:cxn ang="0">
                        <a:pos x="94" y="0"/>
                      </a:cxn>
                      <a:cxn ang="0">
                        <a:pos x="50" y="15"/>
                      </a:cxn>
                      <a:cxn ang="0">
                        <a:pos x="25" y="32"/>
                      </a:cxn>
                      <a:cxn ang="0">
                        <a:pos x="7" y="52"/>
                      </a:cxn>
                      <a:cxn ang="0">
                        <a:pos x="0" y="76"/>
                      </a:cxn>
                      <a:cxn ang="0">
                        <a:pos x="2" y="103"/>
                      </a:cxn>
                      <a:cxn ang="0">
                        <a:pos x="16" y="133"/>
                      </a:cxn>
                      <a:cxn ang="0">
                        <a:pos x="46" y="156"/>
                      </a:cxn>
                      <a:cxn ang="0">
                        <a:pos x="78" y="169"/>
                      </a:cxn>
                      <a:cxn ang="0">
                        <a:pos x="119" y="179"/>
                      </a:cxn>
                      <a:cxn ang="0">
                        <a:pos x="140" y="198"/>
                      </a:cxn>
                      <a:cxn ang="0">
                        <a:pos x="161" y="204"/>
                      </a:cxn>
                      <a:cxn ang="0">
                        <a:pos x="186" y="206"/>
                      </a:cxn>
                      <a:cxn ang="0">
                        <a:pos x="216" y="202"/>
                      </a:cxn>
                      <a:cxn ang="0">
                        <a:pos x="246" y="190"/>
                      </a:cxn>
                      <a:cxn ang="0">
                        <a:pos x="261" y="173"/>
                      </a:cxn>
                      <a:cxn ang="0">
                        <a:pos x="268" y="148"/>
                      </a:cxn>
                      <a:cxn ang="0">
                        <a:pos x="252" y="123"/>
                      </a:cxn>
                      <a:cxn ang="0">
                        <a:pos x="250" y="97"/>
                      </a:cxn>
                      <a:cxn ang="0">
                        <a:pos x="238" y="62"/>
                      </a:cxn>
                      <a:cxn ang="0">
                        <a:pos x="218" y="32"/>
                      </a:cxn>
                    </a:cxnLst>
                    <a:rect l="0" t="0" r="r" b="b"/>
                    <a:pathLst>
                      <a:path w="268" h="206">
                        <a:moveTo>
                          <a:pt x="218" y="32"/>
                        </a:moveTo>
                        <a:lnTo>
                          <a:pt x="176" y="5"/>
                        </a:lnTo>
                        <a:lnTo>
                          <a:pt x="146" y="1"/>
                        </a:lnTo>
                        <a:lnTo>
                          <a:pt x="94" y="0"/>
                        </a:lnTo>
                        <a:lnTo>
                          <a:pt x="50" y="15"/>
                        </a:lnTo>
                        <a:lnTo>
                          <a:pt x="25" y="32"/>
                        </a:lnTo>
                        <a:lnTo>
                          <a:pt x="7" y="52"/>
                        </a:lnTo>
                        <a:lnTo>
                          <a:pt x="0" y="76"/>
                        </a:lnTo>
                        <a:lnTo>
                          <a:pt x="2" y="103"/>
                        </a:lnTo>
                        <a:lnTo>
                          <a:pt x="16" y="133"/>
                        </a:lnTo>
                        <a:lnTo>
                          <a:pt x="46" y="156"/>
                        </a:lnTo>
                        <a:lnTo>
                          <a:pt x="78" y="169"/>
                        </a:lnTo>
                        <a:lnTo>
                          <a:pt x="119" y="179"/>
                        </a:lnTo>
                        <a:lnTo>
                          <a:pt x="140" y="198"/>
                        </a:lnTo>
                        <a:lnTo>
                          <a:pt x="161" y="204"/>
                        </a:lnTo>
                        <a:lnTo>
                          <a:pt x="186" y="206"/>
                        </a:lnTo>
                        <a:lnTo>
                          <a:pt x="216" y="202"/>
                        </a:lnTo>
                        <a:lnTo>
                          <a:pt x="246" y="190"/>
                        </a:lnTo>
                        <a:lnTo>
                          <a:pt x="261" y="173"/>
                        </a:lnTo>
                        <a:lnTo>
                          <a:pt x="268" y="148"/>
                        </a:lnTo>
                        <a:lnTo>
                          <a:pt x="252" y="123"/>
                        </a:lnTo>
                        <a:lnTo>
                          <a:pt x="250" y="97"/>
                        </a:lnTo>
                        <a:lnTo>
                          <a:pt x="238" y="62"/>
                        </a:lnTo>
                        <a:lnTo>
                          <a:pt x="218" y="32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37" name="Freeform 2111"/>
                  <p:cNvSpPr>
                    <a:spLocks/>
                  </p:cNvSpPr>
                  <p:nvPr/>
                </p:nvSpPr>
                <p:spPr bwMode="auto">
                  <a:xfrm>
                    <a:off x="2453" y="2102"/>
                    <a:ext cx="274" cy="200"/>
                  </a:xfrm>
                  <a:custGeom>
                    <a:avLst/>
                    <a:gdLst/>
                    <a:ahLst/>
                    <a:cxnLst>
                      <a:cxn ang="0">
                        <a:pos x="225" y="30"/>
                      </a:cxn>
                      <a:cxn ang="0">
                        <a:pos x="179" y="5"/>
                      </a:cxn>
                      <a:cxn ang="0">
                        <a:pos x="148" y="1"/>
                      </a:cxn>
                      <a:cxn ang="0">
                        <a:pos x="95" y="0"/>
                      </a:cxn>
                      <a:cxn ang="0">
                        <a:pos x="49" y="13"/>
                      </a:cxn>
                      <a:cxn ang="0">
                        <a:pos x="25" y="30"/>
                      </a:cxn>
                      <a:cxn ang="0">
                        <a:pos x="7" y="51"/>
                      </a:cxn>
                      <a:cxn ang="0">
                        <a:pos x="0" y="74"/>
                      </a:cxn>
                      <a:cxn ang="0">
                        <a:pos x="1" y="99"/>
                      </a:cxn>
                      <a:cxn ang="0">
                        <a:pos x="16" y="128"/>
                      </a:cxn>
                      <a:cxn ang="0">
                        <a:pos x="46" y="152"/>
                      </a:cxn>
                      <a:cxn ang="0">
                        <a:pos x="81" y="164"/>
                      </a:cxn>
                      <a:cxn ang="0">
                        <a:pos x="120" y="173"/>
                      </a:cxn>
                      <a:cxn ang="0">
                        <a:pos x="143" y="191"/>
                      </a:cxn>
                      <a:cxn ang="0">
                        <a:pos x="164" y="197"/>
                      </a:cxn>
                      <a:cxn ang="0">
                        <a:pos x="189" y="200"/>
                      </a:cxn>
                      <a:cxn ang="0">
                        <a:pos x="223" y="194"/>
                      </a:cxn>
                      <a:cxn ang="0">
                        <a:pos x="253" y="185"/>
                      </a:cxn>
                      <a:cxn ang="0">
                        <a:pos x="267" y="169"/>
                      </a:cxn>
                      <a:cxn ang="0">
                        <a:pos x="274" y="142"/>
                      </a:cxn>
                      <a:cxn ang="0">
                        <a:pos x="258" y="118"/>
                      </a:cxn>
                      <a:cxn ang="0">
                        <a:pos x="256" y="94"/>
                      </a:cxn>
                      <a:cxn ang="0">
                        <a:pos x="244" y="61"/>
                      </a:cxn>
                      <a:cxn ang="0">
                        <a:pos x="225" y="30"/>
                      </a:cxn>
                    </a:cxnLst>
                    <a:rect l="0" t="0" r="r" b="b"/>
                    <a:pathLst>
                      <a:path w="274" h="200">
                        <a:moveTo>
                          <a:pt x="225" y="30"/>
                        </a:moveTo>
                        <a:lnTo>
                          <a:pt x="179" y="5"/>
                        </a:lnTo>
                        <a:lnTo>
                          <a:pt x="148" y="1"/>
                        </a:lnTo>
                        <a:lnTo>
                          <a:pt x="95" y="0"/>
                        </a:lnTo>
                        <a:lnTo>
                          <a:pt x="49" y="13"/>
                        </a:lnTo>
                        <a:lnTo>
                          <a:pt x="25" y="30"/>
                        </a:lnTo>
                        <a:lnTo>
                          <a:pt x="7" y="51"/>
                        </a:lnTo>
                        <a:lnTo>
                          <a:pt x="0" y="74"/>
                        </a:lnTo>
                        <a:lnTo>
                          <a:pt x="1" y="99"/>
                        </a:lnTo>
                        <a:lnTo>
                          <a:pt x="16" y="128"/>
                        </a:lnTo>
                        <a:lnTo>
                          <a:pt x="46" y="152"/>
                        </a:lnTo>
                        <a:lnTo>
                          <a:pt x="81" y="164"/>
                        </a:lnTo>
                        <a:lnTo>
                          <a:pt x="120" y="173"/>
                        </a:lnTo>
                        <a:lnTo>
                          <a:pt x="143" y="191"/>
                        </a:lnTo>
                        <a:lnTo>
                          <a:pt x="164" y="197"/>
                        </a:lnTo>
                        <a:lnTo>
                          <a:pt x="189" y="200"/>
                        </a:lnTo>
                        <a:lnTo>
                          <a:pt x="223" y="194"/>
                        </a:lnTo>
                        <a:lnTo>
                          <a:pt x="253" y="185"/>
                        </a:lnTo>
                        <a:lnTo>
                          <a:pt x="267" y="169"/>
                        </a:lnTo>
                        <a:lnTo>
                          <a:pt x="274" y="142"/>
                        </a:lnTo>
                        <a:lnTo>
                          <a:pt x="258" y="118"/>
                        </a:lnTo>
                        <a:lnTo>
                          <a:pt x="256" y="94"/>
                        </a:lnTo>
                        <a:lnTo>
                          <a:pt x="244" y="61"/>
                        </a:lnTo>
                        <a:lnTo>
                          <a:pt x="225" y="30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2" name="Group 2133"/>
              <p:cNvGrpSpPr>
                <a:grpSpLocks/>
              </p:cNvGrpSpPr>
              <p:nvPr/>
            </p:nvGrpSpPr>
            <p:grpSpPr bwMode="auto">
              <a:xfrm>
                <a:off x="1945" y="2289"/>
                <a:ext cx="1968" cy="1047"/>
                <a:chOff x="1945" y="2289"/>
                <a:chExt cx="1968" cy="1047"/>
              </a:xfrm>
            </p:grpSpPr>
            <p:sp>
              <p:nvSpPr>
                <p:cNvPr id="13" name="Freeform 2114"/>
                <p:cNvSpPr>
                  <a:spLocks/>
                </p:cNvSpPr>
                <p:nvPr/>
              </p:nvSpPr>
              <p:spPr bwMode="auto">
                <a:xfrm>
                  <a:off x="1945" y="2289"/>
                  <a:ext cx="1587" cy="949"/>
                </a:xfrm>
                <a:custGeom>
                  <a:avLst/>
                  <a:gdLst/>
                  <a:ahLst/>
                  <a:cxnLst>
                    <a:cxn ang="0">
                      <a:pos x="432" y="0"/>
                    </a:cxn>
                    <a:cxn ang="0">
                      <a:pos x="533" y="40"/>
                    </a:cxn>
                    <a:cxn ang="0">
                      <a:pos x="635" y="81"/>
                    </a:cxn>
                    <a:cxn ang="0">
                      <a:pos x="725" y="107"/>
                    </a:cxn>
                    <a:cxn ang="0">
                      <a:pos x="1032" y="184"/>
                    </a:cxn>
                    <a:cxn ang="0">
                      <a:pos x="1078" y="300"/>
                    </a:cxn>
                    <a:cxn ang="0">
                      <a:pos x="1117" y="361"/>
                    </a:cxn>
                    <a:cxn ang="0">
                      <a:pos x="1150" y="406"/>
                    </a:cxn>
                    <a:cxn ang="0">
                      <a:pos x="1175" y="451"/>
                    </a:cxn>
                    <a:cxn ang="0">
                      <a:pos x="1191" y="497"/>
                    </a:cxn>
                    <a:cxn ang="0">
                      <a:pos x="1189" y="525"/>
                    </a:cxn>
                    <a:cxn ang="0">
                      <a:pos x="1179" y="560"/>
                    </a:cxn>
                    <a:cxn ang="0">
                      <a:pos x="1186" y="600"/>
                    </a:cxn>
                    <a:cxn ang="0">
                      <a:pos x="1210" y="642"/>
                    </a:cxn>
                    <a:cxn ang="0">
                      <a:pos x="1274" y="658"/>
                    </a:cxn>
                    <a:cxn ang="0">
                      <a:pos x="1372" y="673"/>
                    </a:cxn>
                    <a:cxn ang="0">
                      <a:pos x="1439" y="686"/>
                    </a:cxn>
                    <a:cxn ang="0">
                      <a:pos x="1506" y="717"/>
                    </a:cxn>
                    <a:cxn ang="0">
                      <a:pos x="1549" y="751"/>
                    </a:cxn>
                    <a:cxn ang="0">
                      <a:pos x="1575" y="792"/>
                    </a:cxn>
                    <a:cxn ang="0">
                      <a:pos x="1587" y="840"/>
                    </a:cxn>
                    <a:cxn ang="0">
                      <a:pos x="1572" y="913"/>
                    </a:cxn>
                    <a:cxn ang="0">
                      <a:pos x="377" y="949"/>
                    </a:cxn>
                    <a:cxn ang="0">
                      <a:pos x="157" y="947"/>
                    </a:cxn>
                    <a:cxn ang="0">
                      <a:pos x="115" y="913"/>
                    </a:cxn>
                    <a:cxn ang="0">
                      <a:pos x="74" y="860"/>
                    </a:cxn>
                    <a:cxn ang="0">
                      <a:pos x="40" y="800"/>
                    </a:cxn>
                    <a:cxn ang="0">
                      <a:pos x="21" y="750"/>
                    </a:cxn>
                    <a:cxn ang="0">
                      <a:pos x="5" y="695"/>
                    </a:cxn>
                    <a:cxn ang="0">
                      <a:pos x="0" y="645"/>
                    </a:cxn>
                    <a:cxn ang="0">
                      <a:pos x="16" y="563"/>
                    </a:cxn>
                    <a:cxn ang="0">
                      <a:pos x="40" y="497"/>
                    </a:cxn>
                    <a:cxn ang="0">
                      <a:pos x="78" y="424"/>
                    </a:cxn>
                    <a:cxn ang="0">
                      <a:pos x="120" y="354"/>
                    </a:cxn>
                    <a:cxn ang="0">
                      <a:pos x="168" y="298"/>
                    </a:cxn>
                    <a:cxn ang="0">
                      <a:pos x="232" y="235"/>
                    </a:cxn>
                    <a:cxn ang="0">
                      <a:pos x="311" y="184"/>
                    </a:cxn>
                    <a:cxn ang="0">
                      <a:pos x="386" y="139"/>
                    </a:cxn>
                    <a:cxn ang="0">
                      <a:pos x="437" y="116"/>
                    </a:cxn>
                    <a:cxn ang="0">
                      <a:pos x="317" y="81"/>
                    </a:cxn>
                    <a:cxn ang="0">
                      <a:pos x="432" y="0"/>
                    </a:cxn>
                  </a:cxnLst>
                  <a:rect l="0" t="0" r="r" b="b"/>
                  <a:pathLst>
                    <a:path w="1587" h="949">
                      <a:moveTo>
                        <a:pt x="432" y="0"/>
                      </a:moveTo>
                      <a:lnTo>
                        <a:pt x="533" y="40"/>
                      </a:lnTo>
                      <a:lnTo>
                        <a:pt x="635" y="81"/>
                      </a:lnTo>
                      <a:lnTo>
                        <a:pt x="725" y="107"/>
                      </a:lnTo>
                      <a:lnTo>
                        <a:pt x="1032" y="184"/>
                      </a:lnTo>
                      <a:lnTo>
                        <a:pt x="1078" y="300"/>
                      </a:lnTo>
                      <a:lnTo>
                        <a:pt x="1117" y="361"/>
                      </a:lnTo>
                      <a:lnTo>
                        <a:pt x="1150" y="406"/>
                      </a:lnTo>
                      <a:lnTo>
                        <a:pt x="1175" y="451"/>
                      </a:lnTo>
                      <a:lnTo>
                        <a:pt x="1191" y="497"/>
                      </a:lnTo>
                      <a:lnTo>
                        <a:pt x="1189" y="525"/>
                      </a:lnTo>
                      <a:lnTo>
                        <a:pt x="1179" y="560"/>
                      </a:lnTo>
                      <a:lnTo>
                        <a:pt x="1186" y="600"/>
                      </a:lnTo>
                      <a:lnTo>
                        <a:pt x="1210" y="642"/>
                      </a:lnTo>
                      <a:lnTo>
                        <a:pt x="1274" y="658"/>
                      </a:lnTo>
                      <a:lnTo>
                        <a:pt x="1372" y="673"/>
                      </a:lnTo>
                      <a:lnTo>
                        <a:pt x="1439" y="686"/>
                      </a:lnTo>
                      <a:lnTo>
                        <a:pt x="1506" y="717"/>
                      </a:lnTo>
                      <a:lnTo>
                        <a:pt x="1549" y="751"/>
                      </a:lnTo>
                      <a:lnTo>
                        <a:pt x="1575" y="792"/>
                      </a:lnTo>
                      <a:lnTo>
                        <a:pt x="1587" y="840"/>
                      </a:lnTo>
                      <a:lnTo>
                        <a:pt x="1572" y="913"/>
                      </a:lnTo>
                      <a:lnTo>
                        <a:pt x="377" y="949"/>
                      </a:lnTo>
                      <a:lnTo>
                        <a:pt x="157" y="947"/>
                      </a:lnTo>
                      <a:lnTo>
                        <a:pt x="115" y="913"/>
                      </a:lnTo>
                      <a:lnTo>
                        <a:pt x="74" y="860"/>
                      </a:lnTo>
                      <a:lnTo>
                        <a:pt x="40" y="800"/>
                      </a:lnTo>
                      <a:lnTo>
                        <a:pt x="21" y="750"/>
                      </a:lnTo>
                      <a:lnTo>
                        <a:pt x="5" y="695"/>
                      </a:lnTo>
                      <a:lnTo>
                        <a:pt x="0" y="645"/>
                      </a:lnTo>
                      <a:lnTo>
                        <a:pt x="16" y="563"/>
                      </a:lnTo>
                      <a:lnTo>
                        <a:pt x="40" y="497"/>
                      </a:lnTo>
                      <a:lnTo>
                        <a:pt x="78" y="424"/>
                      </a:lnTo>
                      <a:lnTo>
                        <a:pt x="120" y="354"/>
                      </a:lnTo>
                      <a:lnTo>
                        <a:pt x="168" y="298"/>
                      </a:lnTo>
                      <a:lnTo>
                        <a:pt x="232" y="235"/>
                      </a:lnTo>
                      <a:lnTo>
                        <a:pt x="311" y="184"/>
                      </a:lnTo>
                      <a:lnTo>
                        <a:pt x="386" y="139"/>
                      </a:lnTo>
                      <a:lnTo>
                        <a:pt x="437" y="116"/>
                      </a:lnTo>
                      <a:lnTo>
                        <a:pt x="317" y="81"/>
                      </a:lnTo>
                      <a:lnTo>
                        <a:pt x="432" y="0"/>
                      </a:lnTo>
                      <a:close/>
                    </a:path>
                  </a:pathLst>
                </a:custGeom>
                <a:solidFill>
                  <a:srgbClr val="FF60C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4" name="Freeform 2115"/>
                <p:cNvSpPr>
                  <a:spLocks/>
                </p:cNvSpPr>
                <p:nvPr/>
              </p:nvSpPr>
              <p:spPr bwMode="auto">
                <a:xfrm>
                  <a:off x="3003" y="2791"/>
                  <a:ext cx="445" cy="3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65"/>
                    </a:cxn>
                    <a:cxn ang="0">
                      <a:pos x="34" y="117"/>
                    </a:cxn>
                    <a:cxn ang="0">
                      <a:pos x="69" y="159"/>
                    </a:cxn>
                    <a:cxn ang="0">
                      <a:pos x="98" y="183"/>
                    </a:cxn>
                    <a:cxn ang="0">
                      <a:pos x="152" y="201"/>
                    </a:cxn>
                    <a:cxn ang="0">
                      <a:pos x="252" y="223"/>
                    </a:cxn>
                    <a:cxn ang="0">
                      <a:pos x="335" y="243"/>
                    </a:cxn>
                    <a:cxn ang="0">
                      <a:pos x="375" y="254"/>
                    </a:cxn>
                    <a:cxn ang="0">
                      <a:pos x="413" y="278"/>
                    </a:cxn>
                    <a:cxn ang="0">
                      <a:pos x="434" y="310"/>
                    </a:cxn>
                    <a:cxn ang="0">
                      <a:pos x="445" y="348"/>
                    </a:cxn>
                  </a:cxnLst>
                  <a:rect l="0" t="0" r="r" b="b"/>
                  <a:pathLst>
                    <a:path w="445" h="348">
                      <a:moveTo>
                        <a:pt x="0" y="0"/>
                      </a:moveTo>
                      <a:lnTo>
                        <a:pt x="16" y="65"/>
                      </a:lnTo>
                      <a:lnTo>
                        <a:pt x="34" y="117"/>
                      </a:lnTo>
                      <a:lnTo>
                        <a:pt x="69" y="159"/>
                      </a:lnTo>
                      <a:lnTo>
                        <a:pt x="98" y="183"/>
                      </a:lnTo>
                      <a:lnTo>
                        <a:pt x="152" y="201"/>
                      </a:lnTo>
                      <a:lnTo>
                        <a:pt x="252" y="223"/>
                      </a:lnTo>
                      <a:lnTo>
                        <a:pt x="335" y="243"/>
                      </a:lnTo>
                      <a:lnTo>
                        <a:pt x="375" y="254"/>
                      </a:lnTo>
                      <a:lnTo>
                        <a:pt x="413" y="278"/>
                      </a:lnTo>
                      <a:lnTo>
                        <a:pt x="434" y="310"/>
                      </a:lnTo>
                      <a:lnTo>
                        <a:pt x="445" y="348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5" name="Freeform 2116"/>
                <p:cNvSpPr>
                  <a:spLocks/>
                </p:cNvSpPr>
                <p:nvPr/>
              </p:nvSpPr>
              <p:spPr bwMode="auto">
                <a:xfrm>
                  <a:off x="2371" y="2411"/>
                  <a:ext cx="653" cy="383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22" y="0"/>
                    </a:cxn>
                    <a:cxn ang="0">
                      <a:pos x="89" y="29"/>
                    </a:cxn>
                    <a:cxn ang="0">
                      <a:pos x="177" y="62"/>
                    </a:cxn>
                    <a:cxn ang="0">
                      <a:pos x="250" y="81"/>
                    </a:cxn>
                    <a:cxn ang="0">
                      <a:pos x="324" y="105"/>
                    </a:cxn>
                    <a:cxn ang="0">
                      <a:pos x="429" y="137"/>
                    </a:cxn>
                    <a:cxn ang="0">
                      <a:pos x="492" y="198"/>
                    </a:cxn>
                    <a:cxn ang="0">
                      <a:pos x="542" y="305"/>
                    </a:cxn>
                    <a:cxn ang="0">
                      <a:pos x="590" y="217"/>
                    </a:cxn>
                    <a:cxn ang="0">
                      <a:pos x="627" y="160"/>
                    </a:cxn>
                    <a:cxn ang="0">
                      <a:pos x="620" y="125"/>
                    </a:cxn>
                    <a:cxn ang="0">
                      <a:pos x="641" y="178"/>
                    </a:cxn>
                    <a:cxn ang="0">
                      <a:pos x="653" y="206"/>
                    </a:cxn>
                    <a:cxn ang="0">
                      <a:pos x="632" y="230"/>
                    </a:cxn>
                    <a:cxn ang="0">
                      <a:pos x="600" y="276"/>
                    </a:cxn>
                    <a:cxn ang="0">
                      <a:pos x="563" y="333"/>
                    </a:cxn>
                    <a:cxn ang="0">
                      <a:pos x="533" y="383"/>
                    </a:cxn>
                    <a:cxn ang="0">
                      <a:pos x="492" y="298"/>
                    </a:cxn>
                    <a:cxn ang="0">
                      <a:pos x="455" y="239"/>
                    </a:cxn>
                    <a:cxn ang="0">
                      <a:pos x="434" y="182"/>
                    </a:cxn>
                    <a:cxn ang="0">
                      <a:pos x="330" y="125"/>
                    </a:cxn>
                    <a:cxn ang="0">
                      <a:pos x="147" y="67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53" h="383">
                      <a:moveTo>
                        <a:pt x="0" y="6"/>
                      </a:moveTo>
                      <a:lnTo>
                        <a:pt x="22" y="0"/>
                      </a:lnTo>
                      <a:lnTo>
                        <a:pt x="89" y="29"/>
                      </a:lnTo>
                      <a:lnTo>
                        <a:pt x="177" y="62"/>
                      </a:lnTo>
                      <a:lnTo>
                        <a:pt x="250" y="81"/>
                      </a:lnTo>
                      <a:lnTo>
                        <a:pt x="324" y="105"/>
                      </a:lnTo>
                      <a:lnTo>
                        <a:pt x="429" y="137"/>
                      </a:lnTo>
                      <a:lnTo>
                        <a:pt x="492" y="198"/>
                      </a:lnTo>
                      <a:lnTo>
                        <a:pt x="542" y="305"/>
                      </a:lnTo>
                      <a:lnTo>
                        <a:pt x="590" y="217"/>
                      </a:lnTo>
                      <a:lnTo>
                        <a:pt x="627" y="160"/>
                      </a:lnTo>
                      <a:lnTo>
                        <a:pt x="620" y="125"/>
                      </a:lnTo>
                      <a:lnTo>
                        <a:pt x="641" y="178"/>
                      </a:lnTo>
                      <a:lnTo>
                        <a:pt x="653" y="206"/>
                      </a:lnTo>
                      <a:lnTo>
                        <a:pt x="632" y="230"/>
                      </a:lnTo>
                      <a:lnTo>
                        <a:pt x="600" y="276"/>
                      </a:lnTo>
                      <a:lnTo>
                        <a:pt x="563" y="333"/>
                      </a:lnTo>
                      <a:lnTo>
                        <a:pt x="533" y="383"/>
                      </a:lnTo>
                      <a:lnTo>
                        <a:pt x="492" y="298"/>
                      </a:lnTo>
                      <a:lnTo>
                        <a:pt x="455" y="239"/>
                      </a:lnTo>
                      <a:lnTo>
                        <a:pt x="434" y="182"/>
                      </a:lnTo>
                      <a:lnTo>
                        <a:pt x="330" y="125"/>
                      </a:lnTo>
                      <a:lnTo>
                        <a:pt x="147" y="6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040A0"/>
                </a:solidFill>
                <a:ln w="19050">
                  <a:solidFill>
                    <a:srgbClr val="E040A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6" name="Freeform 2117"/>
                <p:cNvSpPr>
                  <a:spLocks/>
                </p:cNvSpPr>
                <p:nvPr/>
              </p:nvSpPr>
              <p:spPr bwMode="auto">
                <a:xfrm>
                  <a:off x="2410" y="2612"/>
                  <a:ext cx="275" cy="322"/>
                </a:xfrm>
                <a:custGeom>
                  <a:avLst/>
                  <a:gdLst/>
                  <a:ahLst/>
                  <a:cxnLst>
                    <a:cxn ang="0">
                      <a:pos x="144" y="258"/>
                    </a:cxn>
                    <a:cxn ang="0">
                      <a:pos x="73" y="217"/>
                    </a:cxn>
                    <a:cxn ang="0">
                      <a:pos x="50" y="176"/>
                    </a:cxn>
                    <a:cxn ang="0">
                      <a:pos x="41" y="132"/>
                    </a:cxn>
                    <a:cxn ang="0">
                      <a:pos x="30" y="72"/>
                    </a:cxn>
                    <a:cxn ang="0">
                      <a:pos x="69" y="53"/>
                    </a:cxn>
                    <a:cxn ang="0">
                      <a:pos x="87" y="97"/>
                    </a:cxn>
                    <a:cxn ang="0">
                      <a:pos x="119" y="118"/>
                    </a:cxn>
                    <a:cxn ang="0">
                      <a:pos x="131" y="166"/>
                    </a:cxn>
                    <a:cxn ang="0">
                      <a:pos x="152" y="202"/>
                    </a:cxn>
                    <a:cxn ang="0">
                      <a:pos x="202" y="233"/>
                    </a:cxn>
                    <a:cxn ang="0">
                      <a:pos x="239" y="272"/>
                    </a:cxn>
                    <a:cxn ang="0">
                      <a:pos x="275" y="322"/>
                    </a:cxn>
                    <a:cxn ang="0">
                      <a:pos x="271" y="279"/>
                    </a:cxn>
                    <a:cxn ang="0">
                      <a:pos x="260" y="244"/>
                    </a:cxn>
                    <a:cxn ang="0">
                      <a:pos x="213" y="216"/>
                    </a:cxn>
                    <a:cxn ang="0">
                      <a:pos x="181" y="179"/>
                    </a:cxn>
                    <a:cxn ang="0">
                      <a:pos x="154" y="137"/>
                    </a:cxn>
                    <a:cxn ang="0">
                      <a:pos x="135" y="100"/>
                    </a:cxn>
                    <a:cxn ang="0">
                      <a:pos x="108" y="72"/>
                    </a:cxn>
                    <a:cxn ang="0">
                      <a:pos x="99" y="35"/>
                    </a:cxn>
                    <a:cxn ang="0">
                      <a:pos x="83" y="15"/>
                    </a:cxn>
                    <a:cxn ang="0">
                      <a:pos x="64" y="0"/>
                    </a:cxn>
                    <a:cxn ang="0">
                      <a:pos x="29" y="37"/>
                    </a:cxn>
                    <a:cxn ang="0">
                      <a:pos x="0" y="87"/>
                    </a:cxn>
                    <a:cxn ang="0">
                      <a:pos x="21" y="97"/>
                    </a:cxn>
                    <a:cxn ang="0">
                      <a:pos x="21" y="134"/>
                    </a:cxn>
                    <a:cxn ang="0">
                      <a:pos x="34" y="182"/>
                    </a:cxn>
                    <a:cxn ang="0">
                      <a:pos x="52" y="216"/>
                    </a:cxn>
                    <a:cxn ang="0">
                      <a:pos x="87" y="239"/>
                    </a:cxn>
                    <a:cxn ang="0">
                      <a:pos x="144" y="258"/>
                    </a:cxn>
                  </a:cxnLst>
                  <a:rect l="0" t="0" r="r" b="b"/>
                  <a:pathLst>
                    <a:path w="275" h="322">
                      <a:moveTo>
                        <a:pt x="144" y="258"/>
                      </a:moveTo>
                      <a:lnTo>
                        <a:pt x="73" y="217"/>
                      </a:lnTo>
                      <a:lnTo>
                        <a:pt x="50" y="176"/>
                      </a:lnTo>
                      <a:lnTo>
                        <a:pt x="41" y="132"/>
                      </a:lnTo>
                      <a:lnTo>
                        <a:pt x="30" y="72"/>
                      </a:lnTo>
                      <a:lnTo>
                        <a:pt x="69" y="53"/>
                      </a:lnTo>
                      <a:lnTo>
                        <a:pt x="87" y="97"/>
                      </a:lnTo>
                      <a:lnTo>
                        <a:pt x="119" y="118"/>
                      </a:lnTo>
                      <a:lnTo>
                        <a:pt x="131" y="166"/>
                      </a:lnTo>
                      <a:lnTo>
                        <a:pt x="152" y="202"/>
                      </a:lnTo>
                      <a:lnTo>
                        <a:pt x="202" y="233"/>
                      </a:lnTo>
                      <a:lnTo>
                        <a:pt x="239" y="272"/>
                      </a:lnTo>
                      <a:lnTo>
                        <a:pt x="275" y="322"/>
                      </a:lnTo>
                      <a:lnTo>
                        <a:pt x="271" y="279"/>
                      </a:lnTo>
                      <a:lnTo>
                        <a:pt x="260" y="244"/>
                      </a:lnTo>
                      <a:lnTo>
                        <a:pt x="213" y="216"/>
                      </a:lnTo>
                      <a:lnTo>
                        <a:pt x="181" y="179"/>
                      </a:lnTo>
                      <a:lnTo>
                        <a:pt x="154" y="137"/>
                      </a:lnTo>
                      <a:lnTo>
                        <a:pt x="135" y="100"/>
                      </a:lnTo>
                      <a:lnTo>
                        <a:pt x="108" y="72"/>
                      </a:lnTo>
                      <a:lnTo>
                        <a:pt x="99" y="35"/>
                      </a:lnTo>
                      <a:lnTo>
                        <a:pt x="83" y="15"/>
                      </a:lnTo>
                      <a:lnTo>
                        <a:pt x="64" y="0"/>
                      </a:lnTo>
                      <a:lnTo>
                        <a:pt x="29" y="37"/>
                      </a:lnTo>
                      <a:lnTo>
                        <a:pt x="0" y="87"/>
                      </a:lnTo>
                      <a:lnTo>
                        <a:pt x="21" y="97"/>
                      </a:lnTo>
                      <a:lnTo>
                        <a:pt x="21" y="134"/>
                      </a:lnTo>
                      <a:lnTo>
                        <a:pt x="34" y="182"/>
                      </a:lnTo>
                      <a:lnTo>
                        <a:pt x="52" y="216"/>
                      </a:lnTo>
                      <a:lnTo>
                        <a:pt x="87" y="239"/>
                      </a:lnTo>
                      <a:lnTo>
                        <a:pt x="144" y="258"/>
                      </a:lnTo>
                      <a:close/>
                    </a:path>
                  </a:pathLst>
                </a:custGeom>
                <a:solidFill>
                  <a:srgbClr val="E040A0"/>
                </a:solidFill>
                <a:ln w="19050">
                  <a:solidFill>
                    <a:srgbClr val="E040A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7" name="Freeform 2118"/>
                <p:cNvSpPr>
                  <a:spLocks/>
                </p:cNvSpPr>
                <p:nvPr/>
              </p:nvSpPr>
              <p:spPr bwMode="auto">
                <a:xfrm>
                  <a:off x="1987" y="2790"/>
                  <a:ext cx="154" cy="219"/>
                </a:xfrm>
                <a:custGeom>
                  <a:avLst/>
                  <a:gdLst/>
                  <a:ahLst/>
                  <a:cxnLst>
                    <a:cxn ang="0">
                      <a:pos x="154" y="219"/>
                    </a:cxn>
                    <a:cxn ang="0">
                      <a:pos x="113" y="210"/>
                    </a:cxn>
                    <a:cxn ang="0">
                      <a:pos x="75" y="186"/>
                    </a:cxn>
                    <a:cxn ang="0">
                      <a:pos x="57" y="169"/>
                    </a:cxn>
                    <a:cxn ang="0">
                      <a:pos x="39" y="128"/>
                    </a:cxn>
                    <a:cxn ang="0">
                      <a:pos x="29" y="101"/>
                    </a:cxn>
                    <a:cxn ang="0">
                      <a:pos x="7" y="73"/>
                    </a:cxn>
                    <a:cxn ang="0">
                      <a:pos x="0" y="43"/>
                    </a:cxn>
                    <a:cxn ang="0">
                      <a:pos x="14" y="22"/>
                    </a:cxn>
                    <a:cxn ang="0">
                      <a:pos x="53" y="0"/>
                    </a:cxn>
                    <a:cxn ang="0">
                      <a:pos x="14" y="21"/>
                    </a:cxn>
                    <a:cxn ang="0">
                      <a:pos x="4" y="44"/>
                    </a:cxn>
                    <a:cxn ang="0">
                      <a:pos x="5" y="72"/>
                    </a:cxn>
                    <a:cxn ang="0">
                      <a:pos x="25" y="97"/>
                    </a:cxn>
                    <a:cxn ang="0">
                      <a:pos x="44" y="138"/>
                    </a:cxn>
                    <a:cxn ang="0">
                      <a:pos x="55" y="161"/>
                    </a:cxn>
                    <a:cxn ang="0">
                      <a:pos x="75" y="188"/>
                    </a:cxn>
                    <a:cxn ang="0">
                      <a:pos x="117" y="209"/>
                    </a:cxn>
                  </a:cxnLst>
                  <a:rect l="0" t="0" r="r" b="b"/>
                  <a:pathLst>
                    <a:path w="154" h="219">
                      <a:moveTo>
                        <a:pt x="154" y="219"/>
                      </a:moveTo>
                      <a:lnTo>
                        <a:pt x="113" y="210"/>
                      </a:lnTo>
                      <a:lnTo>
                        <a:pt x="75" y="186"/>
                      </a:lnTo>
                      <a:lnTo>
                        <a:pt x="57" y="169"/>
                      </a:lnTo>
                      <a:lnTo>
                        <a:pt x="39" y="128"/>
                      </a:lnTo>
                      <a:lnTo>
                        <a:pt x="29" y="101"/>
                      </a:lnTo>
                      <a:lnTo>
                        <a:pt x="7" y="73"/>
                      </a:lnTo>
                      <a:lnTo>
                        <a:pt x="0" y="43"/>
                      </a:lnTo>
                      <a:lnTo>
                        <a:pt x="14" y="22"/>
                      </a:lnTo>
                      <a:lnTo>
                        <a:pt x="53" y="0"/>
                      </a:lnTo>
                      <a:lnTo>
                        <a:pt x="14" y="21"/>
                      </a:lnTo>
                      <a:lnTo>
                        <a:pt x="4" y="44"/>
                      </a:lnTo>
                      <a:lnTo>
                        <a:pt x="5" y="72"/>
                      </a:lnTo>
                      <a:lnTo>
                        <a:pt x="25" y="97"/>
                      </a:lnTo>
                      <a:lnTo>
                        <a:pt x="44" y="138"/>
                      </a:lnTo>
                      <a:lnTo>
                        <a:pt x="55" y="161"/>
                      </a:lnTo>
                      <a:lnTo>
                        <a:pt x="75" y="188"/>
                      </a:lnTo>
                      <a:lnTo>
                        <a:pt x="117" y="209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8" name="Freeform 2119"/>
                <p:cNvSpPr>
                  <a:spLocks/>
                </p:cNvSpPr>
                <p:nvPr/>
              </p:nvSpPr>
              <p:spPr bwMode="auto">
                <a:xfrm>
                  <a:off x="2001" y="2790"/>
                  <a:ext cx="151" cy="219"/>
                </a:xfrm>
                <a:custGeom>
                  <a:avLst/>
                  <a:gdLst/>
                  <a:ahLst/>
                  <a:cxnLst>
                    <a:cxn ang="0">
                      <a:pos x="151" y="219"/>
                    </a:cxn>
                    <a:cxn ang="0">
                      <a:pos x="94" y="190"/>
                    </a:cxn>
                    <a:cxn ang="0">
                      <a:pos x="69" y="165"/>
                    </a:cxn>
                    <a:cxn ang="0">
                      <a:pos x="59" y="142"/>
                    </a:cxn>
                    <a:cxn ang="0">
                      <a:pos x="36" y="99"/>
                    </a:cxn>
                    <a:cxn ang="0">
                      <a:pos x="22" y="71"/>
                    </a:cxn>
                    <a:cxn ang="0">
                      <a:pos x="13" y="50"/>
                    </a:cxn>
                    <a:cxn ang="0">
                      <a:pos x="25" y="25"/>
                    </a:cxn>
                    <a:cxn ang="0">
                      <a:pos x="50" y="0"/>
                    </a:cxn>
                    <a:cxn ang="0">
                      <a:pos x="11" y="21"/>
                    </a:cxn>
                    <a:cxn ang="0">
                      <a:pos x="0" y="44"/>
                    </a:cxn>
                    <a:cxn ang="0">
                      <a:pos x="2" y="72"/>
                    </a:cxn>
                    <a:cxn ang="0">
                      <a:pos x="22" y="97"/>
                    </a:cxn>
                    <a:cxn ang="0">
                      <a:pos x="41" y="138"/>
                    </a:cxn>
                    <a:cxn ang="0">
                      <a:pos x="52" y="161"/>
                    </a:cxn>
                    <a:cxn ang="0">
                      <a:pos x="71" y="188"/>
                    </a:cxn>
                    <a:cxn ang="0">
                      <a:pos x="114" y="209"/>
                    </a:cxn>
                    <a:cxn ang="0">
                      <a:pos x="151" y="219"/>
                    </a:cxn>
                  </a:cxnLst>
                  <a:rect l="0" t="0" r="r" b="b"/>
                  <a:pathLst>
                    <a:path w="151" h="219">
                      <a:moveTo>
                        <a:pt x="151" y="219"/>
                      </a:moveTo>
                      <a:lnTo>
                        <a:pt x="94" y="190"/>
                      </a:lnTo>
                      <a:lnTo>
                        <a:pt x="69" y="165"/>
                      </a:lnTo>
                      <a:lnTo>
                        <a:pt x="59" y="142"/>
                      </a:lnTo>
                      <a:lnTo>
                        <a:pt x="36" y="99"/>
                      </a:lnTo>
                      <a:lnTo>
                        <a:pt x="22" y="71"/>
                      </a:lnTo>
                      <a:lnTo>
                        <a:pt x="13" y="50"/>
                      </a:lnTo>
                      <a:lnTo>
                        <a:pt x="25" y="25"/>
                      </a:lnTo>
                      <a:lnTo>
                        <a:pt x="50" y="0"/>
                      </a:lnTo>
                      <a:lnTo>
                        <a:pt x="11" y="21"/>
                      </a:lnTo>
                      <a:lnTo>
                        <a:pt x="0" y="44"/>
                      </a:lnTo>
                      <a:lnTo>
                        <a:pt x="2" y="72"/>
                      </a:lnTo>
                      <a:lnTo>
                        <a:pt x="22" y="97"/>
                      </a:lnTo>
                      <a:lnTo>
                        <a:pt x="41" y="138"/>
                      </a:lnTo>
                      <a:lnTo>
                        <a:pt x="52" y="161"/>
                      </a:lnTo>
                      <a:lnTo>
                        <a:pt x="71" y="188"/>
                      </a:lnTo>
                      <a:lnTo>
                        <a:pt x="114" y="209"/>
                      </a:lnTo>
                      <a:lnTo>
                        <a:pt x="151" y="219"/>
                      </a:lnTo>
                      <a:close/>
                    </a:path>
                  </a:pathLst>
                </a:custGeom>
                <a:solidFill>
                  <a:srgbClr val="E040A0"/>
                </a:solidFill>
                <a:ln w="19050">
                  <a:solidFill>
                    <a:srgbClr val="E040A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grpSp>
              <p:nvGrpSpPr>
                <p:cNvPr id="19" name="Group 2129"/>
                <p:cNvGrpSpPr>
                  <a:grpSpLocks/>
                </p:cNvGrpSpPr>
                <p:nvPr/>
              </p:nvGrpSpPr>
              <p:grpSpPr bwMode="auto">
                <a:xfrm>
                  <a:off x="2256" y="2975"/>
                  <a:ext cx="1657" cy="361"/>
                  <a:chOff x="2256" y="2975"/>
                  <a:chExt cx="1657" cy="361"/>
                </a:xfrm>
              </p:grpSpPr>
              <p:sp>
                <p:nvSpPr>
                  <p:cNvPr id="23" name="Freeform 2120"/>
                  <p:cNvSpPr>
                    <a:spLocks/>
                  </p:cNvSpPr>
                  <p:nvPr/>
                </p:nvSpPr>
                <p:spPr bwMode="auto">
                  <a:xfrm>
                    <a:off x="2256" y="2975"/>
                    <a:ext cx="1648" cy="361"/>
                  </a:xfrm>
                  <a:custGeom>
                    <a:avLst/>
                    <a:gdLst/>
                    <a:ahLst/>
                    <a:cxnLst>
                      <a:cxn ang="0">
                        <a:pos x="397" y="0"/>
                      </a:cxn>
                      <a:cxn ang="0">
                        <a:pos x="423" y="38"/>
                      </a:cxn>
                      <a:cxn ang="0">
                        <a:pos x="485" y="87"/>
                      </a:cxn>
                      <a:cxn ang="0">
                        <a:pos x="590" y="122"/>
                      </a:cxn>
                      <a:cxn ang="0">
                        <a:pos x="735" y="147"/>
                      </a:cxn>
                      <a:cxn ang="0">
                        <a:pos x="903" y="169"/>
                      </a:cxn>
                      <a:cxn ang="0">
                        <a:pos x="1039" y="173"/>
                      </a:cxn>
                      <a:cxn ang="0">
                        <a:pos x="1179" y="169"/>
                      </a:cxn>
                      <a:cxn ang="0">
                        <a:pos x="1206" y="160"/>
                      </a:cxn>
                      <a:cxn ang="0">
                        <a:pos x="1245" y="132"/>
                      </a:cxn>
                      <a:cxn ang="0">
                        <a:pos x="1278" y="111"/>
                      </a:cxn>
                      <a:cxn ang="0">
                        <a:pos x="1324" y="93"/>
                      </a:cxn>
                      <a:cxn ang="0">
                        <a:pos x="1338" y="71"/>
                      </a:cxn>
                      <a:cxn ang="0">
                        <a:pos x="1361" y="53"/>
                      </a:cxn>
                      <a:cxn ang="0">
                        <a:pos x="1393" y="43"/>
                      </a:cxn>
                      <a:cxn ang="0">
                        <a:pos x="1432" y="35"/>
                      </a:cxn>
                      <a:cxn ang="0">
                        <a:pos x="1491" y="32"/>
                      </a:cxn>
                      <a:cxn ang="0">
                        <a:pos x="1551" y="40"/>
                      </a:cxn>
                      <a:cxn ang="0">
                        <a:pos x="1604" y="55"/>
                      </a:cxn>
                      <a:cxn ang="0">
                        <a:pos x="1632" y="74"/>
                      </a:cxn>
                      <a:cxn ang="0">
                        <a:pos x="1645" y="100"/>
                      </a:cxn>
                      <a:cxn ang="0">
                        <a:pos x="1623" y="151"/>
                      </a:cxn>
                      <a:cxn ang="0">
                        <a:pos x="1643" y="170"/>
                      </a:cxn>
                      <a:cxn ang="0">
                        <a:pos x="1648" y="194"/>
                      </a:cxn>
                      <a:cxn ang="0">
                        <a:pos x="1636" y="212"/>
                      </a:cxn>
                      <a:cxn ang="0">
                        <a:pos x="1606" y="232"/>
                      </a:cxn>
                      <a:cxn ang="0">
                        <a:pos x="1586" y="247"/>
                      </a:cxn>
                      <a:cxn ang="0">
                        <a:pos x="1602" y="268"/>
                      </a:cxn>
                      <a:cxn ang="0">
                        <a:pos x="1597" y="290"/>
                      </a:cxn>
                      <a:cxn ang="0">
                        <a:pos x="1579" y="306"/>
                      </a:cxn>
                      <a:cxn ang="0">
                        <a:pos x="1563" y="321"/>
                      </a:cxn>
                      <a:cxn ang="0">
                        <a:pos x="1553" y="347"/>
                      </a:cxn>
                      <a:cxn ang="0">
                        <a:pos x="1535" y="357"/>
                      </a:cxn>
                      <a:cxn ang="0">
                        <a:pos x="1487" y="361"/>
                      </a:cxn>
                      <a:cxn ang="0">
                        <a:pos x="1416" y="360"/>
                      </a:cxn>
                      <a:cxn ang="0">
                        <a:pos x="1353" y="351"/>
                      </a:cxn>
                      <a:cxn ang="0">
                        <a:pos x="1278" y="338"/>
                      </a:cxn>
                      <a:cxn ang="0">
                        <a:pos x="1229" y="323"/>
                      </a:cxn>
                      <a:cxn ang="0">
                        <a:pos x="1195" y="310"/>
                      </a:cxn>
                      <a:cxn ang="0">
                        <a:pos x="1075" y="320"/>
                      </a:cxn>
                      <a:cxn ang="0">
                        <a:pos x="914" y="333"/>
                      </a:cxn>
                      <a:cxn ang="0">
                        <a:pos x="793" y="338"/>
                      </a:cxn>
                      <a:cxn ang="0">
                        <a:pos x="671" y="338"/>
                      </a:cxn>
                      <a:cxn ang="0">
                        <a:pos x="512" y="336"/>
                      </a:cxn>
                      <a:cxn ang="0">
                        <a:pos x="416" y="326"/>
                      </a:cxn>
                      <a:cxn ang="0">
                        <a:pos x="250" y="288"/>
                      </a:cxn>
                      <a:cxn ang="0">
                        <a:pos x="145" y="254"/>
                      </a:cxn>
                      <a:cxn ang="0">
                        <a:pos x="83" y="201"/>
                      </a:cxn>
                      <a:cxn ang="0">
                        <a:pos x="41" y="180"/>
                      </a:cxn>
                      <a:cxn ang="0">
                        <a:pos x="0" y="127"/>
                      </a:cxn>
                      <a:cxn ang="0">
                        <a:pos x="75" y="96"/>
                      </a:cxn>
                      <a:cxn ang="0">
                        <a:pos x="175" y="85"/>
                      </a:cxn>
                      <a:cxn ang="0">
                        <a:pos x="289" y="25"/>
                      </a:cxn>
                      <a:cxn ang="0">
                        <a:pos x="354" y="15"/>
                      </a:cxn>
                      <a:cxn ang="0">
                        <a:pos x="397" y="0"/>
                      </a:cxn>
                    </a:cxnLst>
                    <a:rect l="0" t="0" r="r" b="b"/>
                    <a:pathLst>
                      <a:path w="1648" h="361">
                        <a:moveTo>
                          <a:pt x="397" y="0"/>
                        </a:moveTo>
                        <a:lnTo>
                          <a:pt x="423" y="38"/>
                        </a:lnTo>
                        <a:lnTo>
                          <a:pt x="485" y="87"/>
                        </a:lnTo>
                        <a:lnTo>
                          <a:pt x="590" y="122"/>
                        </a:lnTo>
                        <a:lnTo>
                          <a:pt x="735" y="147"/>
                        </a:lnTo>
                        <a:lnTo>
                          <a:pt x="903" y="169"/>
                        </a:lnTo>
                        <a:lnTo>
                          <a:pt x="1039" y="173"/>
                        </a:lnTo>
                        <a:lnTo>
                          <a:pt x="1179" y="169"/>
                        </a:lnTo>
                        <a:lnTo>
                          <a:pt x="1206" y="160"/>
                        </a:lnTo>
                        <a:lnTo>
                          <a:pt x="1245" y="132"/>
                        </a:lnTo>
                        <a:lnTo>
                          <a:pt x="1278" y="111"/>
                        </a:lnTo>
                        <a:lnTo>
                          <a:pt x="1324" y="93"/>
                        </a:lnTo>
                        <a:lnTo>
                          <a:pt x="1338" y="71"/>
                        </a:lnTo>
                        <a:lnTo>
                          <a:pt x="1361" y="53"/>
                        </a:lnTo>
                        <a:lnTo>
                          <a:pt x="1393" y="43"/>
                        </a:lnTo>
                        <a:lnTo>
                          <a:pt x="1432" y="35"/>
                        </a:lnTo>
                        <a:lnTo>
                          <a:pt x="1491" y="32"/>
                        </a:lnTo>
                        <a:lnTo>
                          <a:pt x="1551" y="40"/>
                        </a:lnTo>
                        <a:lnTo>
                          <a:pt x="1604" y="55"/>
                        </a:lnTo>
                        <a:lnTo>
                          <a:pt x="1632" y="74"/>
                        </a:lnTo>
                        <a:lnTo>
                          <a:pt x="1645" y="100"/>
                        </a:lnTo>
                        <a:lnTo>
                          <a:pt x="1623" y="151"/>
                        </a:lnTo>
                        <a:lnTo>
                          <a:pt x="1643" y="170"/>
                        </a:lnTo>
                        <a:lnTo>
                          <a:pt x="1648" y="194"/>
                        </a:lnTo>
                        <a:lnTo>
                          <a:pt x="1636" y="212"/>
                        </a:lnTo>
                        <a:lnTo>
                          <a:pt x="1606" y="232"/>
                        </a:lnTo>
                        <a:lnTo>
                          <a:pt x="1586" y="247"/>
                        </a:lnTo>
                        <a:lnTo>
                          <a:pt x="1602" y="268"/>
                        </a:lnTo>
                        <a:lnTo>
                          <a:pt x="1597" y="290"/>
                        </a:lnTo>
                        <a:lnTo>
                          <a:pt x="1579" y="306"/>
                        </a:lnTo>
                        <a:lnTo>
                          <a:pt x="1563" y="321"/>
                        </a:lnTo>
                        <a:lnTo>
                          <a:pt x="1553" y="347"/>
                        </a:lnTo>
                        <a:lnTo>
                          <a:pt x="1535" y="357"/>
                        </a:lnTo>
                        <a:lnTo>
                          <a:pt x="1487" y="361"/>
                        </a:lnTo>
                        <a:lnTo>
                          <a:pt x="1416" y="360"/>
                        </a:lnTo>
                        <a:lnTo>
                          <a:pt x="1353" y="351"/>
                        </a:lnTo>
                        <a:lnTo>
                          <a:pt x="1278" y="338"/>
                        </a:lnTo>
                        <a:lnTo>
                          <a:pt x="1229" y="323"/>
                        </a:lnTo>
                        <a:lnTo>
                          <a:pt x="1195" y="310"/>
                        </a:lnTo>
                        <a:lnTo>
                          <a:pt x="1075" y="320"/>
                        </a:lnTo>
                        <a:lnTo>
                          <a:pt x="914" y="333"/>
                        </a:lnTo>
                        <a:lnTo>
                          <a:pt x="793" y="338"/>
                        </a:lnTo>
                        <a:lnTo>
                          <a:pt x="671" y="338"/>
                        </a:lnTo>
                        <a:lnTo>
                          <a:pt x="512" y="336"/>
                        </a:lnTo>
                        <a:lnTo>
                          <a:pt x="416" y="326"/>
                        </a:lnTo>
                        <a:lnTo>
                          <a:pt x="250" y="288"/>
                        </a:lnTo>
                        <a:lnTo>
                          <a:pt x="145" y="254"/>
                        </a:lnTo>
                        <a:lnTo>
                          <a:pt x="83" y="201"/>
                        </a:lnTo>
                        <a:lnTo>
                          <a:pt x="41" y="180"/>
                        </a:lnTo>
                        <a:lnTo>
                          <a:pt x="0" y="127"/>
                        </a:lnTo>
                        <a:lnTo>
                          <a:pt x="75" y="96"/>
                        </a:lnTo>
                        <a:lnTo>
                          <a:pt x="175" y="85"/>
                        </a:lnTo>
                        <a:lnTo>
                          <a:pt x="289" y="25"/>
                        </a:lnTo>
                        <a:lnTo>
                          <a:pt x="354" y="15"/>
                        </a:lnTo>
                        <a:lnTo>
                          <a:pt x="397" y="0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24" name="Freeform 2121"/>
                  <p:cNvSpPr>
                    <a:spLocks/>
                  </p:cNvSpPr>
                  <p:nvPr/>
                </p:nvSpPr>
                <p:spPr bwMode="auto">
                  <a:xfrm>
                    <a:off x="3672" y="3044"/>
                    <a:ext cx="38" cy="83"/>
                  </a:xfrm>
                  <a:custGeom>
                    <a:avLst/>
                    <a:gdLst/>
                    <a:ahLst/>
                    <a:cxnLst>
                      <a:cxn ang="0">
                        <a:pos x="38" y="0"/>
                      </a:cxn>
                      <a:cxn ang="0">
                        <a:pos x="20" y="3"/>
                      </a:cxn>
                      <a:cxn ang="0">
                        <a:pos x="7" y="15"/>
                      </a:cxn>
                      <a:cxn ang="0">
                        <a:pos x="0" y="27"/>
                      </a:cxn>
                      <a:cxn ang="0">
                        <a:pos x="0" y="37"/>
                      </a:cxn>
                      <a:cxn ang="0">
                        <a:pos x="9" y="61"/>
                      </a:cxn>
                      <a:cxn ang="0">
                        <a:pos x="7" y="83"/>
                      </a:cxn>
                    </a:cxnLst>
                    <a:rect l="0" t="0" r="r" b="b"/>
                    <a:pathLst>
                      <a:path w="38" h="83">
                        <a:moveTo>
                          <a:pt x="38" y="0"/>
                        </a:moveTo>
                        <a:lnTo>
                          <a:pt x="20" y="3"/>
                        </a:lnTo>
                        <a:lnTo>
                          <a:pt x="7" y="15"/>
                        </a:lnTo>
                        <a:lnTo>
                          <a:pt x="0" y="27"/>
                        </a:lnTo>
                        <a:lnTo>
                          <a:pt x="0" y="37"/>
                        </a:lnTo>
                        <a:lnTo>
                          <a:pt x="9" y="61"/>
                        </a:lnTo>
                        <a:lnTo>
                          <a:pt x="7" y="83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25" name="Freeform 2122"/>
                  <p:cNvSpPr>
                    <a:spLocks/>
                  </p:cNvSpPr>
                  <p:nvPr/>
                </p:nvSpPr>
                <p:spPr bwMode="auto">
                  <a:xfrm>
                    <a:off x="3846" y="3151"/>
                    <a:ext cx="67" cy="12"/>
                  </a:xfrm>
                  <a:custGeom>
                    <a:avLst/>
                    <a:gdLst/>
                    <a:ahLst/>
                    <a:cxnLst>
                      <a:cxn ang="0">
                        <a:pos x="67" y="5"/>
                      </a:cxn>
                      <a:cxn ang="0">
                        <a:pos x="44" y="12"/>
                      </a:cxn>
                      <a:cxn ang="0">
                        <a:pos x="1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7" h="12">
                        <a:moveTo>
                          <a:pt x="67" y="5"/>
                        </a:moveTo>
                        <a:lnTo>
                          <a:pt x="44" y="12"/>
                        </a:lnTo>
                        <a:lnTo>
                          <a:pt x="16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26" name="Freeform 2123"/>
                  <p:cNvSpPr>
                    <a:spLocks/>
                  </p:cNvSpPr>
                  <p:nvPr/>
                </p:nvSpPr>
                <p:spPr bwMode="auto">
                  <a:xfrm>
                    <a:off x="3810" y="3246"/>
                    <a:ext cx="75" cy="14"/>
                  </a:xfrm>
                  <a:custGeom>
                    <a:avLst/>
                    <a:gdLst/>
                    <a:ahLst/>
                    <a:cxnLst>
                      <a:cxn ang="0">
                        <a:pos x="75" y="0"/>
                      </a:cxn>
                      <a:cxn ang="0">
                        <a:pos x="66" y="11"/>
                      </a:cxn>
                      <a:cxn ang="0">
                        <a:pos x="43" y="14"/>
                      </a:cxn>
                      <a:cxn ang="0">
                        <a:pos x="22" y="1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75" h="14">
                        <a:moveTo>
                          <a:pt x="75" y="0"/>
                        </a:moveTo>
                        <a:lnTo>
                          <a:pt x="66" y="11"/>
                        </a:lnTo>
                        <a:lnTo>
                          <a:pt x="43" y="14"/>
                        </a:lnTo>
                        <a:lnTo>
                          <a:pt x="22" y="10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27" name="Freeform 2124"/>
                  <p:cNvSpPr>
                    <a:spLocks/>
                  </p:cNvSpPr>
                  <p:nvPr/>
                </p:nvSpPr>
                <p:spPr bwMode="auto">
                  <a:xfrm>
                    <a:off x="3378" y="3178"/>
                    <a:ext cx="94" cy="10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1" y="14"/>
                      </a:cxn>
                      <a:cxn ang="0">
                        <a:pos x="64" y="38"/>
                      </a:cxn>
                      <a:cxn ang="0">
                        <a:pos x="80" y="66"/>
                      </a:cxn>
                      <a:cxn ang="0">
                        <a:pos x="94" y="83"/>
                      </a:cxn>
                      <a:cxn ang="0">
                        <a:pos x="80" y="107"/>
                      </a:cxn>
                    </a:cxnLst>
                    <a:rect l="0" t="0" r="r" b="b"/>
                    <a:pathLst>
                      <a:path w="94" h="107">
                        <a:moveTo>
                          <a:pt x="0" y="0"/>
                        </a:moveTo>
                        <a:lnTo>
                          <a:pt x="31" y="14"/>
                        </a:lnTo>
                        <a:lnTo>
                          <a:pt x="64" y="38"/>
                        </a:lnTo>
                        <a:lnTo>
                          <a:pt x="80" y="66"/>
                        </a:lnTo>
                        <a:lnTo>
                          <a:pt x="94" y="83"/>
                        </a:lnTo>
                        <a:lnTo>
                          <a:pt x="80" y="107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28" name="Freeform 2125"/>
                  <p:cNvSpPr>
                    <a:spLocks/>
                  </p:cNvSpPr>
                  <p:nvPr/>
                </p:nvSpPr>
                <p:spPr bwMode="auto">
                  <a:xfrm>
                    <a:off x="3681" y="3112"/>
                    <a:ext cx="96" cy="29"/>
                  </a:xfrm>
                  <a:custGeom>
                    <a:avLst/>
                    <a:gdLst/>
                    <a:ahLst/>
                    <a:cxnLst>
                      <a:cxn ang="0">
                        <a:pos x="0" y="29"/>
                      </a:cxn>
                      <a:cxn ang="0">
                        <a:pos x="18" y="15"/>
                      </a:cxn>
                      <a:cxn ang="0">
                        <a:pos x="39" y="6"/>
                      </a:cxn>
                      <a:cxn ang="0">
                        <a:pos x="62" y="0"/>
                      </a:cxn>
                      <a:cxn ang="0">
                        <a:pos x="96" y="3"/>
                      </a:cxn>
                    </a:cxnLst>
                    <a:rect l="0" t="0" r="r" b="b"/>
                    <a:pathLst>
                      <a:path w="96" h="29">
                        <a:moveTo>
                          <a:pt x="0" y="29"/>
                        </a:moveTo>
                        <a:lnTo>
                          <a:pt x="18" y="15"/>
                        </a:lnTo>
                        <a:lnTo>
                          <a:pt x="39" y="6"/>
                        </a:lnTo>
                        <a:lnTo>
                          <a:pt x="62" y="0"/>
                        </a:lnTo>
                        <a:lnTo>
                          <a:pt x="96" y="3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29" name="Freeform 2126"/>
                  <p:cNvSpPr>
                    <a:spLocks/>
                  </p:cNvSpPr>
                  <p:nvPr/>
                </p:nvSpPr>
                <p:spPr bwMode="auto">
                  <a:xfrm>
                    <a:off x="3756" y="3081"/>
                    <a:ext cx="61" cy="31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42" y="0"/>
                      </a:cxn>
                      <a:cxn ang="0">
                        <a:pos x="26" y="6"/>
                      </a:cxn>
                      <a:cxn ang="0">
                        <a:pos x="14" y="11"/>
                      </a:cxn>
                      <a:cxn ang="0">
                        <a:pos x="3" y="21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1" h="31">
                        <a:moveTo>
                          <a:pt x="61" y="0"/>
                        </a:moveTo>
                        <a:lnTo>
                          <a:pt x="42" y="0"/>
                        </a:lnTo>
                        <a:lnTo>
                          <a:pt x="26" y="6"/>
                        </a:lnTo>
                        <a:lnTo>
                          <a:pt x="14" y="11"/>
                        </a:lnTo>
                        <a:lnTo>
                          <a:pt x="3" y="21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30" name="Freeform 2127"/>
                  <p:cNvSpPr>
                    <a:spLocks/>
                  </p:cNvSpPr>
                  <p:nvPr/>
                </p:nvSpPr>
                <p:spPr bwMode="auto">
                  <a:xfrm>
                    <a:off x="3747" y="3039"/>
                    <a:ext cx="24" cy="43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4" y="5"/>
                      </a:cxn>
                      <a:cxn ang="0">
                        <a:pos x="5" y="18"/>
                      </a:cxn>
                      <a:cxn ang="0">
                        <a:pos x="0" y="31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24" h="43">
                        <a:moveTo>
                          <a:pt x="24" y="0"/>
                        </a:moveTo>
                        <a:lnTo>
                          <a:pt x="14" y="5"/>
                        </a:lnTo>
                        <a:lnTo>
                          <a:pt x="5" y="18"/>
                        </a:lnTo>
                        <a:lnTo>
                          <a:pt x="0" y="31"/>
                        </a:lnTo>
                        <a:lnTo>
                          <a:pt x="0" y="43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31" name="Freeform 2128"/>
                  <p:cNvSpPr>
                    <a:spLocks/>
                  </p:cNvSpPr>
                  <p:nvPr/>
                </p:nvSpPr>
                <p:spPr bwMode="auto">
                  <a:xfrm>
                    <a:off x="3704" y="3058"/>
                    <a:ext cx="43" cy="2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5"/>
                      </a:cxn>
                      <a:cxn ang="0">
                        <a:pos x="32" y="14"/>
                      </a:cxn>
                      <a:cxn ang="0">
                        <a:pos x="43" y="24"/>
                      </a:cxn>
                    </a:cxnLst>
                    <a:rect l="0" t="0" r="r" b="b"/>
                    <a:pathLst>
                      <a:path w="43" h="24">
                        <a:moveTo>
                          <a:pt x="0" y="0"/>
                        </a:moveTo>
                        <a:lnTo>
                          <a:pt x="20" y="5"/>
                        </a:lnTo>
                        <a:lnTo>
                          <a:pt x="32" y="14"/>
                        </a:lnTo>
                        <a:lnTo>
                          <a:pt x="43" y="24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</p:grpSp>
            <p:sp>
              <p:nvSpPr>
                <p:cNvPr id="20" name="Freeform 2130"/>
                <p:cNvSpPr>
                  <a:spLocks/>
                </p:cNvSpPr>
                <p:nvPr/>
              </p:nvSpPr>
              <p:spPr bwMode="auto">
                <a:xfrm>
                  <a:off x="2134" y="2871"/>
                  <a:ext cx="544" cy="264"/>
                </a:xfrm>
                <a:custGeom>
                  <a:avLst/>
                  <a:gdLst/>
                  <a:ahLst/>
                  <a:cxnLst>
                    <a:cxn ang="0">
                      <a:pos x="0" y="138"/>
                    </a:cxn>
                    <a:cxn ang="0">
                      <a:pos x="5" y="168"/>
                    </a:cxn>
                    <a:cxn ang="0">
                      <a:pos x="30" y="188"/>
                    </a:cxn>
                    <a:cxn ang="0">
                      <a:pos x="32" y="192"/>
                    </a:cxn>
                    <a:cxn ang="0">
                      <a:pos x="62" y="219"/>
                    </a:cxn>
                    <a:cxn ang="0">
                      <a:pos x="59" y="223"/>
                    </a:cxn>
                    <a:cxn ang="0">
                      <a:pos x="90" y="245"/>
                    </a:cxn>
                    <a:cxn ang="0">
                      <a:pos x="138" y="264"/>
                    </a:cxn>
                    <a:cxn ang="0">
                      <a:pos x="163" y="245"/>
                    </a:cxn>
                    <a:cxn ang="0">
                      <a:pos x="197" y="227"/>
                    </a:cxn>
                    <a:cxn ang="0">
                      <a:pos x="230" y="213"/>
                    </a:cxn>
                    <a:cxn ang="0">
                      <a:pos x="267" y="210"/>
                    </a:cxn>
                    <a:cxn ang="0">
                      <a:pos x="320" y="209"/>
                    </a:cxn>
                    <a:cxn ang="0">
                      <a:pos x="349" y="187"/>
                    </a:cxn>
                    <a:cxn ang="0">
                      <a:pos x="375" y="168"/>
                    </a:cxn>
                    <a:cxn ang="0">
                      <a:pos x="409" y="156"/>
                    </a:cxn>
                    <a:cxn ang="0">
                      <a:pos x="444" y="147"/>
                    </a:cxn>
                    <a:cxn ang="0">
                      <a:pos x="499" y="141"/>
                    </a:cxn>
                    <a:cxn ang="0">
                      <a:pos x="535" y="128"/>
                    </a:cxn>
                    <a:cxn ang="0">
                      <a:pos x="544" y="115"/>
                    </a:cxn>
                    <a:cxn ang="0">
                      <a:pos x="533" y="83"/>
                    </a:cxn>
                    <a:cxn ang="0">
                      <a:pos x="528" y="84"/>
                    </a:cxn>
                    <a:cxn ang="0">
                      <a:pos x="503" y="57"/>
                    </a:cxn>
                    <a:cxn ang="0">
                      <a:pos x="492" y="43"/>
                    </a:cxn>
                    <a:cxn ang="0">
                      <a:pos x="492" y="41"/>
                    </a:cxn>
                    <a:cxn ang="0">
                      <a:pos x="471" y="22"/>
                    </a:cxn>
                    <a:cxn ang="0">
                      <a:pos x="430" y="0"/>
                    </a:cxn>
                    <a:cxn ang="0">
                      <a:pos x="359" y="18"/>
                    </a:cxn>
                    <a:cxn ang="0">
                      <a:pos x="317" y="53"/>
                    </a:cxn>
                    <a:cxn ang="0">
                      <a:pos x="262" y="68"/>
                    </a:cxn>
                    <a:cxn ang="0">
                      <a:pos x="179" y="88"/>
                    </a:cxn>
                    <a:cxn ang="0">
                      <a:pos x="154" y="113"/>
                    </a:cxn>
                    <a:cxn ang="0">
                      <a:pos x="117" y="115"/>
                    </a:cxn>
                    <a:cxn ang="0">
                      <a:pos x="66" y="128"/>
                    </a:cxn>
                    <a:cxn ang="0">
                      <a:pos x="0" y="138"/>
                    </a:cxn>
                  </a:cxnLst>
                  <a:rect l="0" t="0" r="r" b="b"/>
                  <a:pathLst>
                    <a:path w="544" h="264">
                      <a:moveTo>
                        <a:pt x="0" y="138"/>
                      </a:moveTo>
                      <a:lnTo>
                        <a:pt x="5" y="168"/>
                      </a:lnTo>
                      <a:lnTo>
                        <a:pt x="30" y="188"/>
                      </a:lnTo>
                      <a:lnTo>
                        <a:pt x="32" y="192"/>
                      </a:lnTo>
                      <a:lnTo>
                        <a:pt x="62" y="219"/>
                      </a:lnTo>
                      <a:lnTo>
                        <a:pt x="59" y="223"/>
                      </a:lnTo>
                      <a:lnTo>
                        <a:pt x="90" y="245"/>
                      </a:lnTo>
                      <a:lnTo>
                        <a:pt x="138" y="264"/>
                      </a:lnTo>
                      <a:lnTo>
                        <a:pt x="163" y="245"/>
                      </a:lnTo>
                      <a:lnTo>
                        <a:pt x="197" y="227"/>
                      </a:lnTo>
                      <a:lnTo>
                        <a:pt x="230" y="213"/>
                      </a:lnTo>
                      <a:lnTo>
                        <a:pt x="267" y="210"/>
                      </a:lnTo>
                      <a:lnTo>
                        <a:pt x="320" y="209"/>
                      </a:lnTo>
                      <a:lnTo>
                        <a:pt x="349" y="187"/>
                      </a:lnTo>
                      <a:lnTo>
                        <a:pt x="375" y="168"/>
                      </a:lnTo>
                      <a:lnTo>
                        <a:pt x="409" y="156"/>
                      </a:lnTo>
                      <a:lnTo>
                        <a:pt x="444" y="147"/>
                      </a:lnTo>
                      <a:lnTo>
                        <a:pt x="499" y="141"/>
                      </a:lnTo>
                      <a:lnTo>
                        <a:pt x="535" y="128"/>
                      </a:lnTo>
                      <a:lnTo>
                        <a:pt x="544" y="115"/>
                      </a:lnTo>
                      <a:lnTo>
                        <a:pt x="533" y="83"/>
                      </a:lnTo>
                      <a:lnTo>
                        <a:pt x="528" y="84"/>
                      </a:lnTo>
                      <a:lnTo>
                        <a:pt x="503" y="57"/>
                      </a:lnTo>
                      <a:lnTo>
                        <a:pt x="492" y="43"/>
                      </a:lnTo>
                      <a:lnTo>
                        <a:pt x="492" y="41"/>
                      </a:lnTo>
                      <a:lnTo>
                        <a:pt x="471" y="22"/>
                      </a:lnTo>
                      <a:lnTo>
                        <a:pt x="430" y="0"/>
                      </a:lnTo>
                      <a:lnTo>
                        <a:pt x="359" y="18"/>
                      </a:lnTo>
                      <a:lnTo>
                        <a:pt x="317" y="53"/>
                      </a:lnTo>
                      <a:lnTo>
                        <a:pt x="262" y="68"/>
                      </a:lnTo>
                      <a:lnTo>
                        <a:pt x="179" y="88"/>
                      </a:lnTo>
                      <a:lnTo>
                        <a:pt x="154" y="113"/>
                      </a:lnTo>
                      <a:lnTo>
                        <a:pt x="117" y="115"/>
                      </a:lnTo>
                      <a:lnTo>
                        <a:pt x="66" y="128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E040A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21" name="Freeform 2131"/>
                <p:cNvSpPr>
                  <a:spLocks/>
                </p:cNvSpPr>
                <p:nvPr/>
              </p:nvSpPr>
              <p:spPr bwMode="auto">
                <a:xfrm>
                  <a:off x="2364" y="2398"/>
                  <a:ext cx="634" cy="3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32"/>
                    </a:cxn>
                    <a:cxn ang="0">
                      <a:pos x="184" y="64"/>
                    </a:cxn>
                    <a:cxn ang="0">
                      <a:pos x="257" y="84"/>
                    </a:cxn>
                    <a:cxn ang="0">
                      <a:pos x="331" y="108"/>
                    </a:cxn>
                    <a:cxn ang="0">
                      <a:pos x="436" y="140"/>
                    </a:cxn>
                    <a:cxn ang="0">
                      <a:pos x="499" y="201"/>
                    </a:cxn>
                    <a:cxn ang="0">
                      <a:pos x="549" y="307"/>
                    </a:cxn>
                    <a:cxn ang="0">
                      <a:pos x="597" y="220"/>
                    </a:cxn>
                    <a:cxn ang="0">
                      <a:pos x="634" y="162"/>
                    </a:cxn>
                    <a:cxn ang="0">
                      <a:pos x="629" y="117"/>
                    </a:cxn>
                    <a:cxn ang="0">
                      <a:pos x="632" y="162"/>
                    </a:cxn>
                    <a:cxn ang="0">
                      <a:pos x="591" y="219"/>
                    </a:cxn>
                    <a:cxn ang="0">
                      <a:pos x="556" y="311"/>
                    </a:cxn>
                    <a:cxn ang="0">
                      <a:pos x="501" y="198"/>
                    </a:cxn>
                    <a:cxn ang="0">
                      <a:pos x="436" y="141"/>
                    </a:cxn>
                    <a:cxn ang="0">
                      <a:pos x="329" y="108"/>
                    </a:cxn>
                    <a:cxn ang="0">
                      <a:pos x="255" y="86"/>
                    </a:cxn>
                    <a:cxn ang="0">
                      <a:pos x="183" y="64"/>
                    </a:cxn>
                    <a:cxn ang="0">
                      <a:pos x="92" y="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34" h="311">
                      <a:moveTo>
                        <a:pt x="0" y="0"/>
                      </a:moveTo>
                      <a:lnTo>
                        <a:pt x="96" y="32"/>
                      </a:lnTo>
                      <a:lnTo>
                        <a:pt x="184" y="64"/>
                      </a:lnTo>
                      <a:lnTo>
                        <a:pt x="257" y="84"/>
                      </a:lnTo>
                      <a:lnTo>
                        <a:pt x="331" y="108"/>
                      </a:lnTo>
                      <a:lnTo>
                        <a:pt x="436" y="140"/>
                      </a:lnTo>
                      <a:lnTo>
                        <a:pt x="499" y="201"/>
                      </a:lnTo>
                      <a:lnTo>
                        <a:pt x="549" y="307"/>
                      </a:lnTo>
                      <a:lnTo>
                        <a:pt x="597" y="220"/>
                      </a:lnTo>
                      <a:lnTo>
                        <a:pt x="634" y="162"/>
                      </a:lnTo>
                      <a:lnTo>
                        <a:pt x="629" y="117"/>
                      </a:lnTo>
                      <a:lnTo>
                        <a:pt x="632" y="162"/>
                      </a:lnTo>
                      <a:lnTo>
                        <a:pt x="591" y="219"/>
                      </a:lnTo>
                      <a:lnTo>
                        <a:pt x="556" y="311"/>
                      </a:lnTo>
                      <a:lnTo>
                        <a:pt x="501" y="198"/>
                      </a:lnTo>
                      <a:lnTo>
                        <a:pt x="436" y="141"/>
                      </a:lnTo>
                      <a:lnTo>
                        <a:pt x="329" y="108"/>
                      </a:lnTo>
                      <a:lnTo>
                        <a:pt x="255" y="86"/>
                      </a:lnTo>
                      <a:lnTo>
                        <a:pt x="183" y="64"/>
                      </a:lnTo>
                      <a:lnTo>
                        <a:pt x="92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40A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22" name="Freeform 2132"/>
                <p:cNvSpPr>
                  <a:spLocks/>
                </p:cNvSpPr>
                <p:nvPr/>
              </p:nvSpPr>
              <p:spPr bwMode="auto">
                <a:xfrm>
                  <a:off x="2433" y="2668"/>
                  <a:ext cx="246" cy="266"/>
                </a:xfrm>
                <a:custGeom>
                  <a:avLst/>
                  <a:gdLst/>
                  <a:ahLst/>
                  <a:cxnLst>
                    <a:cxn ang="0">
                      <a:pos x="115" y="202"/>
                    </a:cxn>
                    <a:cxn ang="0">
                      <a:pos x="45" y="161"/>
                    </a:cxn>
                    <a:cxn ang="0">
                      <a:pos x="21" y="120"/>
                    </a:cxn>
                    <a:cxn ang="0">
                      <a:pos x="13" y="76"/>
                    </a:cxn>
                    <a:cxn ang="0">
                      <a:pos x="2" y="16"/>
                    </a:cxn>
                    <a:cxn ang="0">
                      <a:pos x="25" y="5"/>
                    </a:cxn>
                    <a:cxn ang="0">
                      <a:pos x="45" y="4"/>
                    </a:cxn>
                    <a:cxn ang="0">
                      <a:pos x="59" y="41"/>
                    </a:cxn>
                    <a:cxn ang="0">
                      <a:pos x="91" y="62"/>
                    </a:cxn>
                    <a:cxn ang="0">
                      <a:pos x="103" y="110"/>
                    </a:cxn>
                    <a:cxn ang="0">
                      <a:pos x="124" y="146"/>
                    </a:cxn>
                    <a:cxn ang="0">
                      <a:pos x="174" y="177"/>
                    </a:cxn>
                    <a:cxn ang="0">
                      <a:pos x="211" y="216"/>
                    </a:cxn>
                    <a:cxn ang="0">
                      <a:pos x="246" y="266"/>
                    </a:cxn>
                    <a:cxn ang="0">
                      <a:pos x="206" y="216"/>
                    </a:cxn>
                    <a:cxn ang="0">
                      <a:pos x="168" y="176"/>
                    </a:cxn>
                    <a:cxn ang="0">
                      <a:pos x="121" y="145"/>
                    </a:cxn>
                    <a:cxn ang="0">
                      <a:pos x="101" y="110"/>
                    </a:cxn>
                    <a:cxn ang="0">
                      <a:pos x="96" y="63"/>
                    </a:cxn>
                    <a:cxn ang="0">
                      <a:pos x="59" y="45"/>
                    </a:cxn>
                    <a:cxn ang="0">
                      <a:pos x="52" y="0"/>
                    </a:cxn>
                    <a:cxn ang="0">
                      <a:pos x="29" y="4"/>
                    </a:cxn>
                    <a:cxn ang="0">
                      <a:pos x="0" y="16"/>
                    </a:cxn>
                    <a:cxn ang="0">
                      <a:pos x="4" y="41"/>
                    </a:cxn>
                    <a:cxn ang="0">
                      <a:pos x="13" y="78"/>
                    </a:cxn>
                    <a:cxn ang="0">
                      <a:pos x="21" y="113"/>
                    </a:cxn>
                    <a:cxn ang="0">
                      <a:pos x="45" y="159"/>
                    </a:cxn>
                  </a:cxnLst>
                  <a:rect l="0" t="0" r="r" b="b"/>
                  <a:pathLst>
                    <a:path w="246" h="266">
                      <a:moveTo>
                        <a:pt x="115" y="202"/>
                      </a:moveTo>
                      <a:lnTo>
                        <a:pt x="45" y="161"/>
                      </a:lnTo>
                      <a:lnTo>
                        <a:pt x="21" y="120"/>
                      </a:lnTo>
                      <a:lnTo>
                        <a:pt x="13" y="76"/>
                      </a:lnTo>
                      <a:lnTo>
                        <a:pt x="2" y="16"/>
                      </a:lnTo>
                      <a:lnTo>
                        <a:pt x="25" y="5"/>
                      </a:lnTo>
                      <a:lnTo>
                        <a:pt x="45" y="4"/>
                      </a:lnTo>
                      <a:lnTo>
                        <a:pt x="59" y="41"/>
                      </a:lnTo>
                      <a:lnTo>
                        <a:pt x="91" y="62"/>
                      </a:lnTo>
                      <a:lnTo>
                        <a:pt x="103" y="110"/>
                      </a:lnTo>
                      <a:lnTo>
                        <a:pt x="124" y="146"/>
                      </a:lnTo>
                      <a:lnTo>
                        <a:pt x="174" y="177"/>
                      </a:lnTo>
                      <a:lnTo>
                        <a:pt x="211" y="216"/>
                      </a:lnTo>
                      <a:lnTo>
                        <a:pt x="246" y="266"/>
                      </a:lnTo>
                      <a:lnTo>
                        <a:pt x="206" y="216"/>
                      </a:lnTo>
                      <a:lnTo>
                        <a:pt x="168" y="176"/>
                      </a:lnTo>
                      <a:lnTo>
                        <a:pt x="121" y="145"/>
                      </a:lnTo>
                      <a:lnTo>
                        <a:pt x="101" y="110"/>
                      </a:lnTo>
                      <a:lnTo>
                        <a:pt x="96" y="63"/>
                      </a:lnTo>
                      <a:lnTo>
                        <a:pt x="59" y="45"/>
                      </a:lnTo>
                      <a:lnTo>
                        <a:pt x="52" y="0"/>
                      </a:lnTo>
                      <a:lnTo>
                        <a:pt x="29" y="4"/>
                      </a:lnTo>
                      <a:lnTo>
                        <a:pt x="0" y="16"/>
                      </a:lnTo>
                      <a:lnTo>
                        <a:pt x="4" y="41"/>
                      </a:lnTo>
                      <a:lnTo>
                        <a:pt x="13" y="78"/>
                      </a:lnTo>
                      <a:lnTo>
                        <a:pt x="21" y="113"/>
                      </a:lnTo>
                      <a:lnTo>
                        <a:pt x="45" y="159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73" name="Group 1083"/>
          <p:cNvGrpSpPr>
            <a:grpSpLocks/>
          </p:cNvGrpSpPr>
          <p:nvPr/>
        </p:nvGrpSpPr>
        <p:grpSpPr bwMode="auto">
          <a:xfrm>
            <a:off x="2015021" y="2879676"/>
            <a:ext cx="859851" cy="1037231"/>
            <a:chOff x="3200" y="1594"/>
            <a:chExt cx="945" cy="1675"/>
          </a:xfrm>
        </p:grpSpPr>
        <p:grpSp>
          <p:nvGrpSpPr>
            <p:cNvPr id="74" name="Group 1038"/>
            <p:cNvGrpSpPr>
              <a:grpSpLocks/>
            </p:cNvGrpSpPr>
            <p:nvPr/>
          </p:nvGrpSpPr>
          <p:grpSpPr bwMode="auto">
            <a:xfrm>
              <a:off x="3536" y="2116"/>
              <a:ext cx="352" cy="405"/>
              <a:chOff x="3536" y="2116"/>
              <a:chExt cx="352" cy="405"/>
            </a:xfrm>
          </p:grpSpPr>
          <p:sp>
            <p:nvSpPr>
              <p:cNvPr id="119" name="Freeform 1035"/>
              <p:cNvSpPr>
                <a:spLocks/>
              </p:cNvSpPr>
              <p:nvPr/>
            </p:nvSpPr>
            <p:spPr bwMode="auto">
              <a:xfrm>
                <a:off x="3536" y="2116"/>
                <a:ext cx="352" cy="405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46" y="108"/>
                  </a:cxn>
                  <a:cxn ang="0">
                    <a:pos x="36" y="118"/>
                  </a:cxn>
                  <a:cxn ang="0">
                    <a:pos x="19" y="129"/>
                  </a:cxn>
                  <a:cxn ang="0">
                    <a:pos x="0" y="135"/>
                  </a:cxn>
                  <a:cxn ang="0">
                    <a:pos x="22" y="240"/>
                  </a:cxn>
                  <a:cxn ang="0">
                    <a:pos x="31" y="291"/>
                  </a:cxn>
                  <a:cxn ang="0">
                    <a:pos x="40" y="322"/>
                  </a:cxn>
                  <a:cxn ang="0">
                    <a:pos x="53" y="349"/>
                  </a:cxn>
                  <a:cxn ang="0">
                    <a:pos x="79" y="366"/>
                  </a:cxn>
                  <a:cxn ang="0">
                    <a:pos x="121" y="384"/>
                  </a:cxn>
                  <a:cxn ang="0">
                    <a:pos x="172" y="400"/>
                  </a:cxn>
                  <a:cxn ang="0">
                    <a:pos x="209" y="405"/>
                  </a:cxn>
                  <a:cxn ang="0">
                    <a:pos x="242" y="400"/>
                  </a:cxn>
                  <a:cxn ang="0">
                    <a:pos x="281" y="390"/>
                  </a:cxn>
                  <a:cxn ang="0">
                    <a:pos x="307" y="373"/>
                  </a:cxn>
                  <a:cxn ang="0">
                    <a:pos x="343" y="324"/>
                  </a:cxn>
                  <a:cxn ang="0">
                    <a:pos x="352" y="280"/>
                  </a:cxn>
                  <a:cxn ang="0">
                    <a:pos x="347" y="219"/>
                  </a:cxn>
                  <a:cxn ang="0">
                    <a:pos x="334" y="196"/>
                  </a:cxn>
                  <a:cxn ang="0">
                    <a:pos x="293" y="154"/>
                  </a:cxn>
                  <a:cxn ang="0">
                    <a:pos x="280" y="141"/>
                  </a:cxn>
                  <a:cxn ang="0">
                    <a:pos x="278" y="82"/>
                  </a:cxn>
                  <a:cxn ang="0">
                    <a:pos x="286" y="42"/>
                  </a:cxn>
                  <a:cxn ang="0">
                    <a:pos x="65" y="0"/>
                  </a:cxn>
                </a:cxnLst>
                <a:rect l="0" t="0" r="r" b="b"/>
                <a:pathLst>
                  <a:path w="352" h="405">
                    <a:moveTo>
                      <a:pt x="65" y="0"/>
                    </a:moveTo>
                    <a:lnTo>
                      <a:pt x="46" y="108"/>
                    </a:lnTo>
                    <a:lnTo>
                      <a:pt x="36" y="118"/>
                    </a:lnTo>
                    <a:lnTo>
                      <a:pt x="19" y="129"/>
                    </a:lnTo>
                    <a:lnTo>
                      <a:pt x="0" y="135"/>
                    </a:lnTo>
                    <a:lnTo>
                      <a:pt x="22" y="240"/>
                    </a:lnTo>
                    <a:lnTo>
                      <a:pt x="31" y="291"/>
                    </a:lnTo>
                    <a:lnTo>
                      <a:pt x="40" y="322"/>
                    </a:lnTo>
                    <a:lnTo>
                      <a:pt x="53" y="349"/>
                    </a:lnTo>
                    <a:lnTo>
                      <a:pt x="79" y="366"/>
                    </a:lnTo>
                    <a:lnTo>
                      <a:pt x="121" y="384"/>
                    </a:lnTo>
                    <a:lnTo>
                      <a:pt x="172" y="400"/>
                    </a:lnTo>
                    <a:lnTo>
                      <a:pt x="209" y="405"/>
                    </a:lnTo>
                    <a:lnTo>
                      <a:pt x="242" y="400"/>
                    </a:lnTo>
                    <a:lnTo>
                      <a:pt x="281" y="390"/>
                    </a:lnTo>
                    <a:lnTo>
                      <a:pt x="307" y="373"/>
                    </a:lnTo>
                    <a:lnTo>
                      <a:pt x="343" y="324"/>
                    </a:lnTo>
                    <a:lnTo>
                      <a:pt x="352" y="280"/>
                    </a:lnTo>
                    <a:lnTo>
                      <a:pt x="347" y="219"/>
                    </a:lnTo>
                    <a:lnTo>
                      <a:pt x="334" y="196"/>
                    </a:lnTo>
                    <a:lnTo>
                      <a:pt x="293" y="154"/>
                    </a:lnTo>
                    <a:lnTo>
                      <a:pt x="280" y="141"/>
                    </a:lnTo>
                    <a:lnTo>
                      <a:pt x="278" y="82"/>
                    </a:lnTo>
                    <a:lnTo>
                      <a:pt x="286" y="4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9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20" name="Freeform 1036"/>
              <p:cNvSpPr>
                <a:spLocks/>
              </p:cNvSpPr>
              <p:nvPr/>
            </p:nvSpPr>
            <p:spPr bwMode="auto">
              <a:xfrm>
                <a:off x="3537" y="2116"/>
                <a:ext cx="286" cy="349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46" y="108"/>
                  </a:cxn>
                  <a:cxn ang="0">
                    <a:pos x="36" y="118"/>
                  </a:cxn>
                  <a:cxn ang="0">
                    <a:pos x="19" y="129"/>
                  </a:cxn>
                  <a:cxn ang="0">
                    <a:pos x="0" y="135"/>
                  </a:cxn>
                  <a:cxn ang="0">
                    <a:pos x="22" y="240"/>
                  </a:cxn>
                  <a:cxn ang="0">
                    <a:pos x="31" y="291"/>
                  </a:cxn>
                  <a:cxn ang="0">
                    <a:pos x="40" y="322"/>
                  </a:cxn>
                  <a:cxn ang="0">
                    <a:pos x="53" y="349"/>
                  </a:cxn>
                  <a:cxn ang="0">
                    <a:pos x="56" y="326"/>
                  </a:cxn>
                  <a:cxn ang="0">
                    <a:pos x="56" y="306"/>
                  </a:cxn>
                  <a:cxn ang="0">
                    <a:pos x="63" y="287"/>
                  </a:cxn>
                  <a:cxn ang="0">
                    <a:pos x="65" y="273"/>
                  </a:cxn>
                  <a:cxn ang="0">
                    <a:pos x="70" y="247"/>
                  </a:cxn>
                  <a:cxn ang="0">
                    <a:pos x="73" y="227"/>
                  </a:cxn>
                  <a:cxn ang="0">
                    <a:pos x="82" y="196"/>
                  </a:cxn>
                  <a:cxn ang="0">
                    <a:pos x="93" y="176"/>
                  </a:cxn>
                  <a:cxn ang="0">
                    <a:pos x="110" y="160"/>
                  </a:cxn>
                  <a:cxn ang="0">
                    <a:pos x="127" y="145"/>
                  </a:cxn>
                  <a:cxn ang="0">
                    <a:pos x="148" y="126"/>
                  </a:cxn>
                  <a:cxn ang="0">
                    <a:pos x="176" y="109"/>
                  </a:cxn>
                  <a:cxn ang="0">
                    <a:pos x="286" y="42"/>
                  </a:cxn>
                  <a:cxn ang="0">
                    <a:pos x="65" y="0"/>
                  </a:cxn>
                </a:cxnLst>
                <a:rect l="0" t="0" r="r" b="b"/>
                <a:pathLst>
                  <a:path w="286" h="349">
                    <a:moveTo>
                      <a:pt x="65" y="0"/>
                    </a:moveTo>
                    <a:lnTo>
                      <a:pt x="46" y="108"/>
                    </a:lnTo>
                    <a:lnTo>
                      <a:pt x="36" y="118"/>
                    </a:lnTo>
                    <a:lnTo>
                      <a:pt x="19" y="129"/>
                    </a:lnTo>
                    <a:lnTo>
                      <a:pt x="0" y="135"/>
                    </a:lnTo>
                    <a:lnTo>
                      <a:pt x="22" y="240"/>
                    </a:lnTo>
                    <a:lnTo>
                      <a:pt x="31" y="291"/>
                    </a:lnTo>
                    <a:lnTo>
                      <a:pt x="40" y="322"/>
                    </a:lnTo>
                    <a:lnTo>
                      <a:pt x="53" y="349"/>
                    </a:lnTo>
                    <a:lnTo>
                      <a:pt x="56" y="326"/>
                    </a:lnTo>
                    <a:lnTo>
                      <a:pt x="56" y="306"/>
                    </a:lnTo>
                    <a:lnTo>
                      <a:pt x="63" y="287"/>
                    </a:lnTo>
                    <a:lnTo>
                      <a:pt x="65" y="273"/>
                    </a:lnTo>
                    <a:lnTo>
                      <a:pt x="70" y="247"/>
                    </a:lnTo>
                    <a:lnTo>
                      <a:pt x="73" y="227"/>
                    </a:lnTo>
                    <a:lnTo>
                      <a:pt x="82" y="196"/>
                    </a:lnTo>
                    <a:lnTo>
                      <a:pt x="93" y="176"/>
                    </a:lnTo>
                    <a:lnTo>
                      <a:pt x="110" y="160"/>
                    </a:lnTo>
                    <a:lnTo>
                      <a:pt x="127" y="145"/>
                    </a:lnTo>
                    <a:lnTo>
                      <a:pt x="148" y="126"/>
                    </a:lnTo>
                    <a:lnTo>
                      <a:pt x="176" y="109"/>
                    </a:lnTo>
                    <a:lnTo>
                      <a:pt x="286" y="4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7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21" name="Freeform 1037"/>
              <p:cNvSpPr>
                <a:spLocks/>
              </p:cNvSpPr>
              <p:nvPr/>
            </p:nvSpPr>
            <p:spPr bwMode="auto">
              <a:xfrm>
                <a:off x="3536" y="2116"/>
                <a:ext cx="286" cy="291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46" y="108"/>
                  </a:cxn>
                  <a:cxn ang="0">
                    <a:pos x="36" y="118"/>
                  </a:cxn>
                  <a:cxn ang="0">
                    <a:pos x="19" y="129"/>
                  </a:cxn>
                  <a:cxn ang="0">
                    <a:pos x="0" y="135"/>
                  </a:cxn>
                  <a:cxn ang="0">
                    <a:pos x="22" y="240"/>
                  </a:cxn>
                  <a:cxn ang="0">
                    <a:pos x="31" y="291"/>
                  </a:cxn>
                  <a:cxn ang="0">
                    <a:pos x="34" y="264"/>
                  </a:cxn>
                  <a:cxn ang="0">
                    <a:pos x="38" y="237"/>
                  </a:cxn>
                  <a:cxn ang="0">
                    <a:pos x="45" y="213"/>
                  </a:cxn>
                  <a:cxn ang="0">
                    <a:pos x="46" y="193"/>
                  </a:cxn>
                  <a:cxn ang="0">
                    <a:pos x="53" y="175"/>
                  </a:cxn>
                  <a:cxn ang="0">
                    <a:pos x="66" y="157"/>
                  </a:cxn>
                  <a:cxn ang="0">
                    <a:pos x="81" y="146"/>
                  </a:cxn>
                  <a:cxn ang="0">
                    <a:pos x="101" y="138"/>
                  </a:cxn>
                  <a:cxn ang="0">
                    <a:pos x="117" y="130"/>
                  </a:cxn>
                  <a:cxn ang="0">
                    <a:pos x="145" y="115"/>
                  </a:cxn>
                  <a:cxn ang="0">
                    <a:pos x="170" y="103"/>
                  </a:cxn>
                  <a:cxn ang="0">
                    <a:pos x="286" y="42"/>
                  </a:cxn>
                  <a:cxn ang="0">
                    <a:pos x="65" y="0"/>
                  </a:cxn>
                </a:cxnLst>
                <a:rect l="0" t="0" r="r" b="b"/>
                <a:pathLst>
                  <a:path w="286" h="291">
                    <a:moveTo>
                      <a:pt x="65" y="0"/>
                    </a:moveTo>
                    <a:lnTo>
                      <a:pt x="46" y="108"/>
                    </a:lnTo>
                    <a:lnTo>
                      <a:pt x="36" y="118"/>
                    </a:lnTo>
                    <a:lnTo>
                      <a:pt x="19" y="129"/>
                    </a:lnTo>
                    <a:lnTo>
                      <a:pt x="0" y="135"/>
                    </a:lnTo>
                    <a:lnTo>
                      <a:pt x="22" y="240"/>
                    </a:lnTo>
                    <a:lnTo>
                      <a:pt x="31" y="291"/>
                    </a:lnTo>
                    <a:lnTo>
                      <a:pt x="34" y="264"/>
                    </a:lnTo>
                    <a:lnTo>
                      <a:pt x="38" y="237"/>
                    </a:lnTo>
                    <a:lnTo>
                      <a:pt x="45" y="213"/>
                    </a:lnTo>
                    <a:lnTo>
                      <a:pt x="46" y="193"/>
                    </a:lnTo>
                    <a:lnTo>
                      <a:pt x="53" y="175"/>
                    </a:lnTo>
                    <a:lnTo>
                      <a:pt x="66" y="157"/>
                    </a:lnTo>
                    <a:lnTo>
                      <a:pt x="81" y="146"/>
                    </a:lnTo>
                    <a:lnTo>
                      <a:pt x="101" y="138"/>
                    </a:lnTo>
                    <a:lnTo>
                      <a:pt x="117" y="130"/>
                    </a:lnTo>
                    <a:lnTo>
                      <a:pt x="145" y="115"/>
                    </a:lnTo>
                    <a:lnTo>
                      <a:pt x="170" y="103"/>
                    </a:lnTo>
                    <a:lnTo>
                      <a:pt x="286" y="4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9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75" name="Group 1068"/>
            <p:cNvGrpSpPr>
              <a:grpSpLocks/>
            </p:cNvGrpSpPr>
            <p:nvPr/>
          </p:nvGrpSpPr>
          <p:grpSpPr bwMode="auto">
            <a:xfrm>
              <a:off x="3490" y="1594"/>
              <a:ext cx="545" cy="621"/>
              <a:chOff x="3490" y="1594"/>
              <a:chExt cx="545" cy="621"/>
            </a:xfrm>
          </p:grpSpPr>
          <p:grpSp>
            <p:nvGrpSpPr>
              <p:cNvPr id="90" name="Group 1044"/>
              <p:cNvGrpSpPr>
                <a:grpSpLocks/>
              </p:cNvGrpSpPr>
              <p:nvPr/>
            </p:nvGrpSpPr>
            <p:grpSpPr bwMode="auto">
              <a:xfrm>
                <a:off x="3526" y="1691"/>
                <a:ext cx="396" cy="524"/>
                <a:chOff x="3526" y="1691"/>
                <a:chExt cx="396" cy="524"/>
              </a:xfrm>
            </p:grpSpPr>
            <p:grpSp>
              <p:nvGrpSpPr>
                <p:cNvPr id="114" name="Group 1042"/>
                <p:cNvGrpSpPr>
                  <a:grpSpLocks/>
                </p:cNvGrpSpPr>
                <p:nvPr/>
              </p:nvGrpSpPr>
              <p:grpSpPr bwMode="auto">
                <a:xfrm>
                  <a:off x="3526" y="1691"/>
                  <a:ext cx="396" cy="524"/>
                  <a:chOff x="3526" y="1691"/>
                  <a:chExt cx="396" cy="524"/>
                </a:xfrm>
              </p:grpSpPr>
              <p:sp>
                <p:nvSpPr>
                  <p:cNvPr id="116" name="Freeform 1039"/>
                  <p:cNvSpPr>
                    <a:spLocks/>
                  </p:cNvSpPr>
                  <p:nvPr/>
                </p:nvSpPr>
                <p:spPr bwMode="auto">
                  <a:xfrm>
                    <a:off x="3605" y="2129"/>
                    <a:ext cx="208" cy="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14"/>
                      </a:cxn>
                      <a:cxn ang="0">
                        <a:pos x="10" y="25"/>
                      </a:cxn>
                      <a:cxn ang="0">
                        <a:pos x="17" y="35"/>
                      </a:cxn>
                      <a:cxn ang="0">
                        <a:pos x="29" y="48"/>
                      </a:cxn>
                      <a:cxn ang="0">
                        <a:pos x="41" y="57"/>
                      </a:cxn>
                      <a:cxn ang="0">
                        <a:pos x="55" y="66"/>
                      </a:cxn>
                      <a:cxn ang="0">
                        <a:pos x="72" y="75"/>
                      </a:cxn>
                      <a:cxn ang="0">
                        <a:pos x="87" y="79"/>
                      </a:cxn>
                      <a:cxn ang="0">
                        <a:pos x="109" y="84"/>
                      </a:cxn>
                      <a:cxn ang="0">
                        <a:pos x="126" y="85"/>
                      </a:cxn>
                      <a:cxn ang="0">
                        <a:pos x="154" y="84"/>
                      </a:cxn>
                      <a:cxn ang="0">
                        <a:pos x="169" y="80"/>
                      </a:cxn>
                      <a:cxn ang="0">
                        <a:pos x="181" y="75"/>
                      </a:cxn>
                      <a:cxn ang="0">
                        <a:pos x="193" y="66"/>
                      </a:cxn>
                      <a:cxn ang="0">
                        <a:pos x="208" y="5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8" h="85">
                        <a:moveTo>
                          <a:pt x="0" y="0"/>
                        </a:moveTo>
                        <a:lnTo>
                          <a:pt x="4" y="14"/>
                        </a:lnTo>
                        <a:lnTo>
                          <a:pt x="10" y="25"/>
                        </a:lnTo>
                        <a:lnTo>
                          <a:pt x="17" y="35"/>
                        </a:lnTo>
                        <a:lnTo>
                          <a:pt x="29" y="48"/>
                        </a:lnTo>
                        <a:lnTo>
                          <a:pt x="41" y="57"/>
                        </a:lnTo>
                        <a:lnTo>
                          <a:pt x="55" y="66"/>
                        </a:lnTo>
                        <a:lnTo>
                          <a:pt x="72" y="75"/>
                        </a:lnTo>
                        <a:lnTo>
                          <a:pt x="87" y="79"/>
                        </a:lnTo>
                        <a:lnTo>
                          <a:pt x="109" y="84"/>
                        </a:lnTo>
                        <a:lnTo>
                          <a:pt x="126" y="85"/>
                        </a:lnTo>
                        <a:lnTo>
                          <a:pt x="154" y="84"/>
                        </a:lnTo>
                        <a:lnTo>
                          <a:pt x="169" y="80"/>
                        </a:lnTo>
                        <a:lnTo>
                          <a:pt x="181" y="75"/>
                        </a:lnTo>
                        <a:lnTo>
                          <a:pt x="193" y="66"/>
                        </a:lnTo>
                        <a:lnTo>
                          <a:pt x="208" y="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 w="12700">
                    <a:solidFill>
                      <a:srgbClr val="7F3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117" name="Freeform 1040"/>
                  <p:cNvSpPr>
                    <a:spLocks/>
                  </p:cNvSpPr>
                  <p:nvPr/>
                </p:nvSpPr>
                <p:spPr bwMode="auto">
                  <a:xfrm>
                    <a:off x="3526" y="1691"/>
                    <a:ext cx="396" cy="523"/>
                  </a:xfrm>
                  <a:custGeom>
                    <a:avLst/>
                    <a:gdLst/>
                    <a:ahLst/>
                    <a:cxnLst>
                      <a:cxn ang="0">
                        <a:pos x="294" y="479"/>
                      </a:cxn>
                      <a:cxn ang="0">
                        <a:pos x="304" y="464"/>
                      </a:cxn>
                      <a:cxn ang="0">
                        <a:pos x="313" y="448"/>
                      </a:cxn>
                      <a:cxn ang="0">
                        <a:pos x="334" y="404"/>
                      </a:cxn>
                      <a:cxn ang="0">
                        <a:pos x="362" y="335"/>
                      </a:cxn>
                      <a:cxn ang="0">
                        <a:pos x="377" y="280"/>
                      </a:cxn>
                      <a:cxn ang="0">
                        <a:pos x="386" y="230"/>
                      </a:cxn>
                      <a:cxn ang="0">
                        <a:pos x="396" y="160"/>
                      </a:cxn>
                      <a:cxn ang="0">
                        <a:pos x="393" y="97"/>
                      </a:cxn>
                      <a:cxn ang="0">
                        <a:pos x="380" y="62"/>
                      </a:cxn>
                      <a:cxn ang="0">
                        <a:pos x="351" y="35"/>
                      </a:cxn>
                      <a:cxn ang="0">
                        <a:pos x="308" y="12"/>
                      </a:cxn>
                      <a:cxn ang="0">
                        <a:pos x="266" y="3"/>
                      </a:cxn>
                      <a:cxn ang="0">
                        <a:pos x="225" y="0"/>
                      </a:cxn>
                      <a:cxn ang="0">
                        <a:pos x="185" y="4"/>
                      </a:cxn>
                      <a:cxn ang="0">
                        <a:pos x="146" y="10"/>
                      </a:cxn>
                      <a:cxn ang="0">
                        <a:pos x="118" y="20"/>
                      </a:cxn>
                      <a:cxn ang="0">
                        <a:pos x="91" y="39"/>
                      </a:cxn>
                      <a:cxn ang="0">
                        <a:pos x="69" y="64"/>
                      </a:cxn>
                      <a:cxn ang="0">
                        <a:pos x="50" y="98"/>
                      </a:cxn>
                      <a:cxn ang="0">
                        <a:pos x="38" y="130"/>
                      </a:cxn>
                      <a:cxn ang="0">
                        <a:pos x="28" y="164"/>
                      </a:cxn>
                      <a:cxn ang="0">
                        <a:pos x="26" y="204"/>
                      </a:cxn>
                      <a:cxn ang="0">
                        <a:pos x="23" y="229"/>
                      </a:cxn>
                      <a:cxn ang="0">
                        <a:pos x="25" y="247"/>
                      </a:cxn>
                      <a:cxn ang="0">
                        <a:pos x="11" y="249"/>
                      </a:cxn>
                      <a:cxn ang="0">
                        <a:pos x="2" y="258"/>
                      </a:cxn>
                      <a:cxn ang="0">
                        <a:pos x="0" y="268"/>
                      </a:cxn>
                      <a:cxn ang="0">
                        <a:pos x="8" y="291"/>
                      </a:cxn>
                      <a:cxn ang="0">
                        <a:pos x="19" y="302"/>
                      </a:cxn>
                      <a:cxn ang="0">
                        <a:pos x="28" y="317"/>
                      </a:cxn>
                      <a:cxn ang="0">
                        <a:pos x="42" y="327"/>
                      </a:cxn>
                      <a:cxn ang="0">
                        <a:pos x="60" y="327"/>
                      </a:cxn>
                      <a:cxn ang="0">
                        <a:pos x="56" y="355"/>
                      </a:cxn>
                      <a:cxn ang="0">
                        <a:pos x="62" y="386"/>
                      </a:cxn>
                      <a:cxn ang="0">
                        <a:pos x="71" y="415"/>
                      </a:cxn>
                      <a:cxn ang="0">
                        <a:pos x="77" y="437"/>
                      </a:cxn>
                      <a:cxn ang="0">
                        <a:pos x="84" y="453"/>
                      </a:cxn>
                      <a:cxn ang="0">
                        <a:pos x="92" y="465"/>
                      </a:cxn>
                      <a:cxn ang="0">
                        <a:pos x="102" y="477"/>
                      </a:cxn>
                      <a:cxn ang="0">
                        <a:pos x="113" y="490"/>
                      </a:cxn>
                      <a:cxn ang="0">
                        <a:pos x="129" y="501"/>
                      </a:cxn>
                      <a:cxn ang="0">
                        <a:pos x="142" y="508"/>
                      </a:cxn>
                      <a:cxn ang="0">
                        <a:pos x="156" y="514"/>
                      </a:cxn>
                      <a:cxn ang="0">
                        <a:pos x="170" y="517"/>
                      </a:cxn>
                      <a:cxn ang="0">
                        <a:pos x="184" y="520"/>
                      </a:cxn>
                      <a:cxn ang="0">
                        <a:pos x="200" y="522"/>
                      </a:cxn>
                      <a:cxn ang="0">
                        <a:pos x="217" y="523"/>
                      </a:cxn>
                      <a:cxn ang="0">
                        <a:pos x="236" y="521"/>
                      </a:cxn>
                      <a:cxn ang="0">
                        <a:pos x="253" y="516"/>
                      </a:cxn>
                      <a:cxn ang="0">
                        <a:pos x="266" y="509"/>
                      </a:cxn>
                      <a:cxn ang="0">
                        <a:pos x="281" y="495"/>
                      </a:cxn>
                      <a:cxn ang="0">
                        <a:pos x="294" y="479"/>
                      </a:cxn>
                    </a:cxnLst>
                    <a:rect l="0" t="0" r="r" b="b"/>
                    <a:pathLst>
                      <a:path w="396" h="523">
                        <a:moveTo>
                          <a:pt x="294" y="479"/>
                        </a:moveTo>
                        <a:lnTo>
                          <a:pt x="304" y="464"/>
                        </a:lnTo>
                        <a:lnTo>
                          <a:pt x="313" y="448"/>
                        </a:lnTo>
                        <a:lnTo>
                          <a:pt x="334" y="404"/>
                        </a:lnTo>
                        <a:lnTo>
                          <a:pt x="362" y="335"/>
                        </a:lnTo>
                        <a:lnTo>
                          <a:pt x="377" y="280"/>
                        </a:lnTo>
                        <a:lnTo>
                          <a:pt x="386" y="230"/>
                        </a:lnTo>
                        <a:lnTo>
                          <a:pt x="396" y="160"/>
                        </a:lnTo>
                        <a:lnTo>
                          <a:pt x="393" y="97"/>
                        </a:lnTo>
                        <a:lnTo>
                          <a:pt x="380" y="62"/>
                        </a:lnTo>
                        <a:lnTo>
                          <a:pt x="351" y="35"/>
                        </a:lnTo>
                        <a:lnTo>
                          <a:pt x="308" y="12"/>
                        </a:lnTo>
                        <a:lnTo>
                          <a:pt x="266" y="3"/>
                        </a:lnTo>
                        <a:lnTo>
                          <a:pt x="225" y="0"/>
                        </a:lnTo>
                        <a:lnTo>
                          <a:pt x="185" y="4"/>
                        </a:lnTo>
                        <a:lnTo>
                          <a:pt x="146" y="10"/>
                        </a:lnTo>
                        <a:lnTo>
                          <a:pt x="118" y="20"/>
                        </a:lnTo>
                        <a:lnTo>
                          <a:pt x="91" y="39"/>
                        </a:lnTo>
                        <a:lnTo>
                          <a:pt x="69" y="64"/>
                        </a:lnTo>
                        <a:lnTo>
                          <a:pt x="50" y="98"/>
                        </a:lnTo>
                        <a:lnTo>
                          <a:pt x="38" y="130"/>
                        </a:lnTo>
                        <a:lnTo>
                          <a:pt x="28" y="164"/>
                        </a:lnTo>
                        <a:lnTo>
                          <a:pt x="26" y="204"/>
                        </a:lnTo>
                        <a:lnTo>
                          <a:pt x="23" y="229"/>
                        </a:lnTo>
                        <a:lnTo>
                          <a:pt x="25" y="247"/>
                        </a:lnTo>
                        <a:lnTo>
                          <a:pt x="11" y="249"/>
                        </a:lnTo>
                        <a:lnTo>
                          <a:pt x="2" y="258"/>
                        </a:lnTo>
                        <a:lnTo>
                          <a:pt x="0" y="268"/>
                        </a:lnTo>
                        <a:lnTo>
                          <a:pt x="8" y="291"/>
                        </a:lnTo>
                        <a:lnTo>
                          <a:pt x="19" y="302"/>
                        </a:lnTo>
                        <a:lnTo>
                          <a:pt x="28" y="317"/>
                        </a:lnTo>
                        <a:lnTo>
                          <a:pt x="42" y="327"/>
                        </a:lnTo>
                        <a:lnTo>
                          <a:pt x="60" y="327"/>
                        </a:lnTo>
                        <a:lnTo>
                          <a:pt x="56" y="355"/>
                        </a:lnTo>
                        <a:lnTo>
                          <a:pt x="62" y="386"/>
                        </a:lnTo>
                        <a:lnTo>
                          <a:pt x="71" y="415"/>
                        </a:lnTo>
                        <a:lnTo>
                          <a:pt x="77" y="437"/>
                        </a:lnTo>
                        <a:lnTo>
                          <a:pt x="84" y="453"/>
                        </a:lnTo>
                        <a:lnTo>
                          <a:pt x="92" y="465"/>
                        </a:lnTo>
                        <a:lnTo>
                          <a:pt x="102" y="477"/>
                        </a:lnTo>
                        <a:lnTo>
                          <a:pt x="113" y="490"/>
                        </a:lnTo>
                        <a:lnTo>
                          <a:pt x="129" y="501"/>
                        </a:lnTo>
                        <a:lnTo>
                          <a:pt x="142" y="508"/>
                        </a:lnTo>
                        <a:lnTo>
                          <a:pt x="156" y="514"/>
                        </a:lnTo>
                        <a:lnTo>
                          <a:pt x="170" y="517"/>
                        </a:lnTo>
                        <a:lnTo>
                          <a:pt x="184" y="520"/>
                        </a:lnTo>
                        <a:lnTo>
                          <a:pt x="200" y="522"/>
                        </a:lnTo>
                        <a:lnTo>
                          <a:pt x="217" y="523"/>
                        </a:lnTo>
                        <a:lnTo>
                          <a:pt x="236" y="521"/>
                        </a:lnTo>
                        <a:lnTo>
                          <a:pt x="253" y="516"/>
                        </a:lnTo>
                        <a:lnTo>
                          <a:pt x="266" y="509"/>
                        </a:lnTo>
                        <a:lnTo>
                          <a:pt x="281" y="495"/>
                        </a:lnTo>
                        <a:lnTo>
                          <a:pt x="294" y="479"/>
                        </a:lnTo>
                        <a:close/>
                      </a:path>
                    </a:pathLst>
                  </a:custGeom>
                  <a:solidFill>
                    <a:srgbClr val="FF9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118" name="Freeform 1041"/>
                  <p:cNvSpPr>
                    <a:spLocks/>
                  </p:cNvSpPr>
                  <p:nvPr/>
                </p:nvSpPr>
                <p:spPr bwMode="auto">
                  <a:xfrm>
                    <a:off x="3696" y="2027"/>
                    <a:ext cx="192" cy="188"/>
                  </a:xfrm>
                  <a:custGeom>
                    <a:avLst/>
                    <a:gdLst/>
                    <a:ahLst/>
                    <a:cxnLst>
                      <a:cxn ang="0">
                        <a:pos x="124" y="144"/>
                      </a:cxn>
                      <a:cxn ang="0">
                        <a:pos x="134" y="129"/>
                      </a:cxn>
                      <a:cxn ang="0">
                        <a:pos x="143" y="113"/>
                      </a:cxn>
                      <a:cxn ang="0">
                        <a:pos x="164" y="69"/>
                      </a:cxn>
                      <a:cxn ang="0">
                        <a:pos x="192" y="0"/>
                      </a:cxn>
                      <a:cxn ang="0">
                        <a:pos x="172" y="29"/>
                      </a:cxn>
                      <a:cxn ang="0">
                        <a:pos x="153" y="57"/>
                      </a:cxn>
                      <a:cxn ang="0">
                        <a:pos x="143" y="77"/>
                      </a:cxn>
                      <a:cxn ang="0">
                        <a:pos x="139" y="94"/>
                      </a:cxn>
                      <a:cxn ang="0">
                        <a:pos x="129" y="116"/>
                      </a:cxn>
                      <a:cxn ang="0">
                        <a:pos x="119" y="135"/>
                      </a:cxn>
                      <a:cxn ang="0">
                        <a:pos x="107" y="146"/>
                      </a:cxn>
                      <a:cxn ang="0">
                        <a:pos x="97" y="156"/>
                      </a:cxn>
                      <a:cxn ang="0">
                        <a:pos x="85" y="163"/>
                      </a:cxn>
                      <a:cxn ang="0">
                        <a:pos x="67" y="157"/>
                      </a:cxn>
                      <a:cxn ang="0">
                        <a:pos x="63" y="146"/>
                      </a:cxn>
                      <a:cxn ang="0">
                        <a:pos x="49" y="133"/>
                      </a:cxn>
                      <a:cxn ang="0">
                        <a:pos x="53" y="156"/>
                      </a:cxn>
                      <a:cxn ang="0">
                        <a:pos x="43" y="171"/>
                      </a:cxn>
                      <a:cxn ang="0">
                        <a:pos x="32" y="178"/>
                      </a:cxn>
                      <a:cxn ang="0">
                        <a:pos x="0" y="182"/>
                      </a:cxn>
                      <a:cxn ang="0">
                        <a:pos x="14" y="185"/>
                      </a:cxn>
                      <a:cxn ang="0">
                        <a:pos x="30" y="187"/>
                      </a:cxn>
                      <a:cxn ang="0">
                        <a:pos x="47" y="188"/>
                      </a:cxn>
                      <a:cxn ang="0">
                        <a:pos x="66" y="186"/>
                      </a:cxn>
                      <a:cxn ang="0">
                        <a:pos x="83" y="181"/>
                      </a:cxn>
                      <a:cxn ang="0">
                        <a:pos x="96" y="174"/>
                      </a:cxn>
                      <a:cxn ang="0">
                        <a:pos x="111" y="160"/>
                      </a:cxn>
                      <a:cxn ang="0">
                        <a:pos x="124" y="144"/>
                      </a:cxn>
                    </a:cxnLst>
                    <a:rect l="0" t="0" r="r" b="b"/>
                    <a:pathLst>
                      <a:path w="192" h="188">
                        <a:moveTo>
                          <a:pt x="124" y="144"/>
                        </a:moveTo>
                        <a:lnTo>
                          <a:pt x="134" y="129"/>
                        </a:lnTo>
                        <a:lnTo>
                          <a:pt x="143" y="113"/>
                        </a:lnTo>
                        <a:lnTo>
                          <a:pt x="164" y="69"/>
                        </a:lnTo>
                        <a:lnTo>
                          <a:pt x="192" y="0"/>
                        </a:lnTo>
                        <a:lnTo>
                          <a:pt x="172" y="29"/>
                        </a:lnTo>
                        <a:lnTo>
                          <a:pt x="153" y="57"/>
                        </a:lnTo>
                        <a:lnTo>
                          <a:pt x="143" y="77"/>
                        </a:lnTo>
                        <a:lnTo>
                          <a:pt x="139" y="94"/>
                        </a:lnTo>
                        <a:lnTo>
                          <a:pt x="129" y="116"/>
                        </a:lnTo>
                        <a:lnTo>
                          <a:pt x="119" y="135"/>
                        </a:lnTo>
                        <a:lnTo>
                          <a:pt x="107" y="146"/>
                        </a:lnTo>
                        <a:lnTo>
                          <a:pt x="97" y="156"/>
                        </a:lnTo>
                        <a:lnTo>
                          <a:pt x="85" y="163"/>
                        </a:lnTo>
                        <a:lnTo>
                          <a:pt x="67" y="157"/>
                        </a:lnTo>
                        <a:lnTo>
                          <a:pt x="63" y="146"/>
                        </a:lnTo>
                        <a:lnTo>
                          <a:pt x="49" y="133"/>
                        </a:lnTo>
                        <a:lnTo>
                          <a:pt x="53" y="156"/>
                        </a:lnTo>
                        <a:lnTo>
                          <a:pt x="43" y="171"/>
                        </a:lnTo>
                        <a:lnTo>
                          <a:pt x="32" y="178"/>
                        </a:lnTo>
                        <a:lnTo>
                          <a:pt x="0" y="182"/>
                        </a:lnTo>
                        <a:lnTo>
                          <a:pt x="14" y="185"/>
                        </a:lnTo>
                        <a:lnTo>
                          <a:pt x="30" y="187"/>
                        </a:lnTo>
                        <a:lnTo>
                          <a:pt x="47" y="188"/>
                        </a:lnTo>
                        <a:lnTo>
                          <a:pt x="66" y="186"/>
                        </a:lnTo>
                        <a:lnTo>
                          <a:pt x="83" y="181"/>
                        </a:lnTo>
                        <a:lnTo>
                          <a:pt x="96" y="174"/>
                        </a:lnTo>
                        <a:lnTo>
                          <a:pt x="111" y="160"/>
                        </a:lnTo>
                        <a:lnTo>
                          <a:pt x="124" y="144"/>
                        </a:lnTo>
                        <a:close/>
                      </a:path>
                    </a:pathLst>
                  </a:custGeom>
                  <a:solidFill>
                    <a:srgbClr val="FF7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</p:grpSp>
            <p:sp>
              <p:nvSpPr>
                <p:cNvPr id="115" name="Freeform 1043"/>
                <p:cNvSpPr>
                  <a:spLocks/>
                </p:cNvSpPr>
                <p:nvPr/>
              </p:nvSpPr>
              <p:spPr bwMode="auto">
                <a:xfrm>
                  <a:off x="3527" y="1951"/>
                  <a:ext cx="83" cy="179"/>
                </a:xfrm>
                <a:custGeom>
                  <a:avLst/>
                  <a:gdLst/>
                  <a:ahLst/>
                  <a:cxnLst>
                    <a:cxn ang="0">
                      <a:pos x="77" y="146"/>
                    </a:cxn>
                    <a:cxn ang="0">
                      <a:pos x="72" y="134"/>
                    </a:cxn>
                    <a:cxn ang="0">
                      <a:pos x="72" y="120"/>
                    </a:cxn>
                    <a:cxn ang="0">
                      <a:pos x="74" y="109"/>
                    </a:cxn>
                    <a:cxn ang="0">
                      <a:pos x="77" y="96"/>
                    </a:cxn>
                    <a:cxn ang="0">
                      <a:pos x="80" y="82"/>
                    </a:cxn>
                    <a:cxn ang="0">
                      <a:pos x="80" y="71"/>
                    </a:cxn>
                    <a:cxn ang="0">
                      <a:pos x="80" y="60"/>
                    </a:cxn>
                    <a:cxn ang="0">
                      <a:pos x="83" y="46"/>
                    </a:cxn>
                    <a:cxn ang="0">
                      <a:pos x="78" y="42"/>
                    </a:cxn>
                    <a:cxn ang="0">
                      <a:pos x="71" y="34"/>
                    </a:cxn>
                    <a:cxn ang="0">
                      <a:pos x="66" y="24"/>
                    </a:cxn>
                    <a:cxn ang="0">
                      <a:pos x="63" y="19"/>
                    </a:cxn>
                    <a:cxn ang="0">
                      <a:pos x="61" y="11"/>
                    </a:cxn>
                    <a:cxn ang="0">
                      <a:pos x="54" y="4"/>
                    </a:cxn>
                    <a:cxn ang="0">
                      <a:pos x="47" y="7"/>
                    </a:cxn>
                    <a:cxn ang="0">
                      <a:pos x="2" y="0"/>
                    </a:cxn>
                    <a:cxn ang="0">
                      <a:pos x="0" y="10"/>
                    </a:cxn>
                    <a:cxn ang="0">
                      <a:pos x="8" y="33"/>
                    </a:cxn>
                    <a:cxn ang="0">
                      <a:pos x="19" y="44"/>
                    </a:cxn>
                    <a:cxn ang="0">
                      <a:pos x="28" y="59"/>
                    </a:cxn>
                    <a:cxn ang="0">
                      <a:pos x="42" y="69"/>
                    </a:cxn>
                    <a:cxn ang="0">
                      <a:pos x="60" y="69"/>
                    </a:cxn>
                    <a:cxn ang="0">
                      <a:pos x="56" y="97"/>
                    </a:cxn>
                    <a:cxn ang="0">
                      <a:pos x="62" y="128"/>
                    </a:cxn>
                    <a:cxn ang="0">
                      <a:pos x="71" y="157"/>
                    </a:cxn>
                    <a:cxn ang="0">
                      <a:pos x="77" y="179"/>
                    </a:cxn>
                    <a:cxn ang="0">
                      <a:pos x="77" y="146"/>
                    </a:cxn>
                  </a:cxnLst>
                  <a:rect l="0" t="0" r="r" b="b"/>
                  <a:pathLst>
                    <a:path w="83" h="179">
                      <a:moveTo>
                        <a:pt x="77" y="146"/>
                      </a:moveTo>
                      <a:lnTo>
                        <a:pt x="72" y="134"/>
                      </a:lnTo>
                      <a:lnTo>
                        <a:pt x="72" y="120"/>
                      </a:lnTo>
                      <a:lnTo>
                        <a:pt x="74" y="109"/>
                      </a:lnTo>
                      <a:lnTo>
                        <a:pt x="77" y="96"/>
                      </a:lnTo>
                      <a:lnTo>
                        <a:pt x="80" y="82"/>
                      </a:lnTo>
                      <a:lnTo>
                        <a:pt x="80" y="71"/>
                      </a:lnTo>
                      <a:lnTo>
                        <a:pt x="80" y="60"/>
                      </a:lnTo>
                      <a:lnTo>
                        <a:pt x="83" y="46"/>
                      </a:lnTo>
                      <a:lnTo>
                        <a:pt x="78" y="42"/>
                      </a:lnTo>
                      <a:lnTo>
                        <a:pt x="71" y="34"/>
                      </a:lnTo>
                      <a:lnTo>
                        <a:pt x="66" y="24"/>
                      </a:lnTo>
                      <a:lnTo>
                        <a:pt x="63" y="19"/>
                      </a:lnTo>
                      <a:lnTo>
                        <a:pt x="61" y="11"/>
                      </a:lnTo>
                      <a:lnTo>
                        <a:pt x="54" y="4"/>
                      </a:lnTo>
                      <a:lnTo>
                        <a:pt x="47" y="7"/>
                      </a:lnTo>
                      <a:lnTo>
                        <a:pt x="2" y="0"/>
                      </a:lnTo>
                      <a:lnTo>
                        <a:pt x="0" y="10"/>
                      </a:lnTo>
                      <a:lnTo>
                        <a:pt x="8" y="33"/>
                      </a:lnTo>
                      <a:lnTo>
                        <a:pt x="19" y="44"/>
                      </a:lnTo>
                      <a:lnTo>
                        <a:pt x="28" y="59"/>
                      </a:lnTo>
                      <a:lnTo>
                        <a:pt x="42" y="69"/>
                      </a:lnTo>
                      <a:lnTo>
                        <a:pt x="60" y="69"/>
                      </a:lnTo>
                      <a:lnTo>
                        <a:pt x="56" y="97"/>
                      </a:lnTo>
                      <a:lnTo>
                        <a:pt x="62" y="128"/>
                      </a:lnTo>
                      <a:lnTo>
                        <a:pt x="71" y="157"/>
                      </a:lnTo>
                      <a:lnTo>
                        <a:pt x="77" y="179"/>
                      </a:lnTo>
                      <a:lnTo>
                        <a:pt x="77" y="146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</p:grpSp>
          <p:grpSp>
            <p:nvGrpSpPr>
              <p:cNvPr id="91" name="Group 1059"/>
              <p:cNvGrpSpPr>
                <a:grpSpLocks/>
              </p:cNvGrpSpPr>
              <p:nvPr/>
            </p:nvGrpSpPr>
            <p:grpSpPr bwMode="auto">
              <a:xfrm>
                <a:off x="3622" y="1864"/>
                <a:ext cx="245" cy="275"/>
                <a:chOff x="3622" y="1864"/>
                <a:chExt cx="245" cy="275"/>
              </a:xfrm>
            </p:grpSpPr>
            <p:grpSp>
              <p:nvGrpSpPr>
                <p:cNvPr id="100" name="Group 1048"/>
                <p:cNvGrpSpPr>
                  <a:grpSpLocks/>
                </p:cNvGrpSpPr>
                <p:nvPr/>
              </p:nvGrpSpPr>
              <p:grpSpPr bwMode="auto">
                <a:xfrm>
                  <a:off x="3677" y="2083"/>
                  <a:ext cx="99" cy="56"/>
                  <a:chOff x="3677" y="2083"/>
                  <a:chExt cx="99" cy="56"/>
                </a:xfrm>
              </p:grpSpPr>
              <p:sp>
                <p:nvSpPr>
                  <p:cNvPr id="111" name="Oval 1045"/>
                  <p:cNvSpPr>
                    <a:spLocks noChangeArrowheads="1"/>
                  </p:cNvSpPr>
                  <p:nvPr/>
                </p:nvSpPr>
                <p:spPr bwMode="auto">
                  <a:xfrm>
                    <a:off x="3688" y="2101"/>
                    <a:ext cx="70" cy="2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112" name="Freeform 1046"/>
                  <p:cNvSpPr>
                    <a:spLocks/>
                  </p:cNvSpPr>
                  <p:nvPr/>
                </p:nvSpPr>
                <p:spPr bwMode="auto">
                  <a:xfrm>
                    <a:off x="3677" y="2083"/>
                    <a:ext cx="99" cy="35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8" y="13"/>
                      </a:cxn>
                      <a:cxn ang="0">
                        <a:pos x="15" y="9"/>
                      </a:cxn>
                      <a:cxn ang="0">
                        <a:pos x="21" y="5"/>
                      </a:cxn>
                      <a:cxn ang="0">
                        <a:pos x="28" y="1"/>
                      </a:cxn>
                      <a:cxn ang="0">
                        <a:pos x="37" y="0"/>
                      </a:cxn>
                      <a:cxn ang="0">
                        <a:pos x="46" y="2"/>
                      </a:cxn>
                      <a:cxn ang="0">
                        <a:pos x="52" y="7"/>
                      </a:cxn>
                      <a:cxn ang="0">
                        <a:pos x="58" y="7"/>
                      </a:cxn>
                      <a:cxn ang="0">
                        <a:pos x="64" y="6"/>
                      </a:cxn>
                      <a:cxn ang="0">
                        <a:pos x="73" y="7"/>
                      </a:cxn>
                      <a:cxn ang="0">
                        <a:pos x="81" y="11"/>
                      </a:cxn>
                      <a:cxn ang="0">
                        <a:pos x="86" y="18"/>
                      </a:cxn>
                      <a:cxn ang="0">
                        <a:pos x="89" y="24"/>
                      </a:cxn>
                      <a:cxn ang="0">
                        <a:pos x="94" y="30"/>
                      </a:cxn>
                      <a:cxn ang="0">
                        <a:pos x="99" y="35"/>
                      </a:cxn>
                      <a:cxn ang="0">
                        <a:pos x="72" y="31"/>
                      </a:cxn>
                      <a:cxn ang="0">
                        <a:pos x="62" y="29"/>
                      </a:cxn>
                      <a:cxn ang="0">
                        <a:pos x="54" y="26"/>
                      </a:cxn>
                      <a:cxn ang="0">
                        <a:pos x="47" y="23"/>
                      </a:cxn>
                      <a:cxn ang="0">
                        <a:pos x="41" y="24"/>
                      </a:cxn>
                      <a:cxn ang="0">
                        <a:pos x="34" y="23"/>
                      </a:cxn>
                      <a:cxn ang="0">
                        <a:pos x="22" y="24"/>
                      </a:cxn>
                      <a:cxn ang="0">
                        <a:pos x="13" y="23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99" h="35">
                        <a:moveTo>
                          <a:pt x="0" y="20"/>
                        </a:moveTo>
                        <a:lnTo>
                          <a:pt x="8" y="13"/>
                        </a:lnTo>
                        <a:lnTo>
                          <a:pt x="15" y="9"/>
                        </a:lnTo>
                        <a:lnTo>
                          <a:pt x="21" y="5"/>
                        </a:lnTo>
                        <a:lnTo>
                          <a:pt x="28" y="1"/>
                        </a:lnTo>
                        <a:lnTo>
                          <a:pt x="37" y="0"/>
                        </a:lnTo>
                        <a:lnTo>
                          <a:pt x="46" y="2"/>
                        </a:lnTo>
                        <a:lnTo>
                          <a:pt x="52" y="7"/>
                        </a:lnTo>
                        <a:lnTo>
                          <a:pt x="58" y="7"/>
                        </a:lnTo>
                        <a:lnTo>
                          <a:pt x="64" y="6"/>
                        </a:lnTo>
                        <a:lnTo>
                          <a:pt x="73" y="7"/>
                        </a:lnTo>
                        <a:lnTo>
                          <a:pt x="81" y="11"/>
                        </a:lnTo>
                        <a:lnTo>
                          <a:pt x="86" y="18"/>
                        </a:lnTo>
                        <a:lnTo>
                          <a:pt x="89" y="24"/>
                        </a:lnTo>
                        <a:lnTo>
                          <a:pt x="94" y="30"/>
                        </a:lnTo>
                        <a:lnTo>
                          <a:pt x="99" y="35"/>
                        </a:lnTo>
                        <a:lnTo>
                          <a:pt x="72" y="31"/>
                        </a:lnTo>
                        <a:lnTo>
                          <a:pt x="62" y="29"/>
                        </a:lnTo>
                        <a:lnTo>
                          <a:pt x="54" y="26"/>
                        </a:lnTo>
                        <a:lnTo>
                          <a:pt x="47" y="23"/>
                        </a:lnTo>
                        <a:lnTo>
                          <a:pt x="41" y="24"/>
                        </a:lnTo>
                        <a:lnTo>
                          <a:pt x="34" y="23"/>
                        </a:lnTo>
                        <a:lnTo>
                          <a:pt x="22" y="24"/>
                        </a:lnTo>
                        <a:lnTo>
                          <a:pt x="13" y="23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113" name="Freeform 1047"/>
                  <p:cNvSpPr>
                    <a:spLocks/>
                  </p:cNvSpPr>
                  <p:nvPr/>
                </p:nvSpPr>
                <p:spPr bwMode="auto">
                  <a:xfrm>
                    <a:off x="3677" y="2103"/>
                    <a:ext cx="98" cy="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" y="2"/>
                      </a:cxn>
                      <a:cxn ang="0">
                        <a:pos x="19" y="5"/>
                      </a:cxn>
                      <a:cxn ang="0">
                        <a:pos x="26" y="5"/>
                      </a:cxn>
                      <a:cxn ang="0">
                        <a:pos x="32" y="6"/>
                      </a:cxn>
                      <a:cxn ang="0">
                        <a:pos x="39" y="7"/>
                      </a:cxn>
                      <a:cxn ang="0">
                        <a:pos x="45" y="10"/>
                      </a:cxn>
                      <a:cxn ang="0">
                        <a:pos x="52" y="10"/>
                      </a:cxn>
                      <a:cxn ang="0">
                        <a:pos x="59" y="10"/>
                      </a:cxn>
                      <a:cxn ang="0">
                        <a:pos x="69" y="11"/>
                      </a:cxn>
                      <a:cxn ang="0">
                        <a:pos x="78" y="12"/>
                      </a:cxn>
                      <a:cxn ang="0">
                        <a:pos x="88" y="13"/>
                      </a:cxn>
                      <a:cxn ang="0">
                        <a:pos x="98" y="15"/>
                      </a:cxn>
                      <a:cxn ang="0">
                        <a:pos x="91" y="22"/>
                      </a:cxn>
                      <a:cxn ang="0">
                        <a:pos x="79" y="30"/>
                      </a:cxn>
                      <a:cxn ang="0">
                        <a:pos x="69" y="35"/>
                      </a:cxn>
                      <a:cxn ang="0">
                        <a:pos x="61" y="36"/>
                      </a:cxn>
                      <a:cxn ang="0">
                        <a:pos x="52" y="36"/>
                      </a:cxn>
                      <a:cxn ang="0">
                        <a:pos x="43" y="36"/>
                      </a:cxn>
                      <a:cxn ang="0">
                        <a:pos x="34" y="33"/>
                      </a:cxn>
                      <a:cxn ang="0">
                        <a:pos x="25" y="28"/>
                      </a:cxn>
                      <a:cxn ang="0">
                        <a:pos x="18" y="22"/>
                      </a:cxn>
                      <a:cxn ang="0">
                        <a:pos x="12" y="14"/>
                      </a:cxn>
                      <a:cxn ang="0">
                        <a:pos x="7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8" h="36">
                        <a:moveTo>
                          <a:pt x="0" y="0"/>
                        </a:moveTo>
                        <a:lnTo>
                          <a:pt x="10" y="2"/>
                        </a:lnTo>
                        <a:lnTo>
                          <a:pt x="19" y="5"/>
                        </a:lnTo>
                        <a:lnTo>
                          <a:pt x="26" y="5"/>
                        </a:lnTo>
                        <a:lnTo>
                          <a:pt x="32" y="6"/>
                        </a:lnTo>
                        <a:lnTo>
                          <a:pt x="39" y="7"/>
                        </a:lnTo>
                        <a:lnTo>
                          <a:pt x="45" y="10"/>
                        </a:lnTo>
                        <a:lnTo>
                          <a:pt x="52" y="10"/>
                        </a:lnTo>
                        <a:lnTo>
                          <a:pt x="59" y="10"/>
                        </a:lnTo>
                        <a:lnTo>
                          <a:pt x="69" y="11"/>
                        </a:lnTo>
                        <a:lnTo>
                          <a:pt x="78" y="12"/>
                        </a:lnTo>
                        <a:lnTo>
                          <a:pt x="88" y="13"/>
                        </a:lnTo>
                        <a:lnTo>
                          <a:pt x="98" y="15"/>
                        </a:lnTo>
                        <a:lnTo>
                          <a:pt x="91" y="22"/>
                        </a:lnTo>
                        <a:lnTo>
                          <a:pt x="79" y="30"/>
                        </a:lnTo>
                        <a:lnTo>
                          <a:pt x="69" y="35"/>
                        </a:lnTo>
                        <a:lnTo>
                          <a:pt x="61" y="36"/>
                        </a:lnTo>
                        <a:lnTo>
                          <a:pt x="52" y="36"/>
                        </a:lnTo>
                        <a:lnTo>
                          <a:pt x="43" y="36"/>
                        </a:lnTo>
                        <a:lnTo>
                          <a:pt x="34" y="33"/>
                        </a:lnTo>
                        <a:lnTo>
                          <a:pt x="25" y="28"/>
                        </a:lnTo>
                        <a:lnTo>
                          <a:pt x="18" y="22"/>
                        </a:lnTo>
                        <a:lnTo>
                          <a:pt x="12" y="14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</p:grpSp>
            <p:grpSp>
              <p:nvGrpSpPr>
                <p:cNvPr id="101" name="Group 1057"/>
                <p:cNvGrpSpPr>
                  <a:grpSpLocks/>
                </p:cNvGrpSpPr>
                <p:nvPr/>
              </p:nvGrpSpPr>
              <p:grpSpPr bwMode="auto">
                <a:xfrm>
                  <a:off x="3622" y="1864"/>
                  <a:ext cx="245" cy="106"/>
                  <a:chOff x="3622" y="1864"/>
                  <a:chExt cx="245" cy="106"/>
                </a:xfrm>
              </p:grpSpPr>
              <p:grpSp>
                <p:nvGrpSpPr>
                  <p:cNvPr id="103" name="Group 1052"/>
                  <p:cNvGrpSpPr>
                    <a:grpSpLocks/>
                  </p:cNvGrpSpPr>
                  <p:nvPr/>
                </p:nvGrpSpPr>
                <p:grpSpPr bwMode="auto">
                  <a:xfrm>
                    <a:off x="3622" y="1864"/>
                    <a:ext cx="101" cy="70"/>
                    <a:chOff x="3622" y="1864"/>
                    <a:chExt cx="101" cy="70"/>
                  </a:xfrm>
                </p:grpSpPr>
                <p:sp>
                  <p:nvSpPr>
                    <p:cNvPr id="108" name="Freeform 1049"/>
                    <p:cNvSpPr>
                      <a:spLocks/>
                    </p:cNvSpPr>
                    <p:nvPr/>
                  </p:nvSpPr>
                  <p:spPr bwMode="auto">
                    <a:xfrm>
                      <a:off x="3630" y="1864"/>
                      <a:ext cx="93" cy="50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11"/>
                        </a:cxn>
                        <a:cxn ang="0">
                          <a:pos x="24" y="1"/>
                        </a:cxn>
                        <a:cxn ang="0">
                          <a:pos x="35" y="0"/>
                        </a:cxn>
                        <a:cxn ang="0">
                          <a:pos x="43" y="0"/>
                        </a:cxn>
                        <a:cxn ang="0">
                          <a:pos x="58" y="3"/>
                        </a:cxn>
                        <a:cxn ang="0">
                          <a:pos x="69" y="9"/>
                        </a:cxn>
                        <a:cxn ang="0">
                          <a:pos x="77" y="17"/>
                        </a:cxn>
                        <a:cxn ang="0">
                          <a:pos x="85" y="27"/>
                        </a:cxn>
                        <a:cxn ang="0">
                          <a:pos x="90" y="38"/>
                        </a:cxn>
                        <a:cxn ang="0">
                          <a:pos x="93" y="50"/>
                        </a:cxn>
                        <a:cxn ang="0">
                          <a:pos x="77" y="38"/>
                        </a:cxn>
                        <a:cxn ang="0">
                          <a:pos x="67" y="26"/>
                        </a:cxn>
                        <a:cxn ang="0">
                          <a:pos x="58" y="16"/>
                        </a:cxn>
                        <a:cxn ang="0">
                          <a:pos x="47" y="9"/>
                        </a:cxn>
                        <a:cxn ang="0">
                          <a:pos x="32" y="6"/>
                        </a:cxn>
                        <a:cxn ang="0">
                          <a:pos x="21" y="8"/>
                        </a:cxn>
                        <a:cxn ang="0">
                          <a:pos x="0" y="16"/>
                        </a:cxn>
                        <a:cxn ang="0">
                          <a:pos x="3" y="11"/>
                        </a:cxn>
                      </a:cxnLst>
                      <a:rect l="0" t="0" r="r" b="b"/>
                      <a:pathLst>
                        <a:path w="93" h="50">
                          <a:moveTo>
                            <a:pt x="3" y="11"/>
                          </a:moveTo>
                          <a:lnTo>
                            <a:pt x="24" y="1"/>
                          </a:lnTo>
                          <a:lnTo>
                            <a:pt x="35" y="0"/>
                          </a:lnTo>
                          <a:lnTo>
                            <a:pt x="43" y="0"/>
                          </a:lnTo>
                          <a:lnTo>
                            <a:pt x="58" y="3"/>
                          </a:lnTo>
                          <a:lnTo>
                            <a:pt x="69" y="9"/>
                          </a:lnTo>
                          <a:lnTo>
                            <a:pt x="77" y="17"/>
                          </a:lnTo>
                          <a:lnTo>
                            <a:pt x="85" y="27"/>
                          </a:lnTo>
                          <a:lnTo>
                            <a:pt x="90" y="38"/>
                          </a:lnTo>
                          <a:lnTo>
                            <a:pt x="93" y="50"/>
                          </a:lnTo>
                          <a:lnTo>
                            <a:pt x="77" y="38"/>
                          </a:lnTo>
                          <a:lnTo>
                            <a:pt x="67" y="26"/>
                          </a:lnTo>
                          <a:lnTo>
                            <a:pt x="58" y="16"/>
                          </a:lnTo>
                          <a:lnTo>
                            <a:pt x="47" y="9"/>
                          </a:lnTo>
                          <a:lnTo>
                            <a:pt x="32" y="6"/>
                          </a:lnTo>
                          <a:lnTo>
                            <a:pt x="21" y="8"/>
                          </a:lnTo>
                          <a:lnTo>
                            <a:pt x="0" y="16"/>
                          </a:lnTo>
                          <a:lnTo>
                            <a:pt x="3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sp>
                  <p:nvSpPr>
                    <p:cNvPr id="109" name="Freeform 1050"/>
                    <p:cNvSpPr>
                      <a:spLocks/>
                    </p:cNvSpPr>
                    <p:nvPr/>
                  </p:nvSpPr>
                  <p:spPr bwMode="auto">
                    <a:xfrm>
                      <a:off x="3622" y="1895"/>
                      <a:ext cx="90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"/>
                        </a:cxn>
                        <a:cxn ang="0">
                          <a:pos x="14" y="11"/>
                        </a:cxn>
                        <a:cxn ang="0">
                          <a:pos x="21" y="7"/>
                        </a:cxn>
                        <a:cxn ang="0">
                          <a:pos x="29" y="3"/>
                        </a:cxn>
                        <a:cxn ang="0">
                          <a:pos x="41" y="0"/>
                        </a:cxn>
                        <a:cxn ang="0">
                          <a:pos x="51" y="1"/>
                        </a:cxn>
                        <a:cxn ang="0">
                          <a:pos x="62" y="4"/>
                        </a:cxn>
                        <a:cxn ang="0">
                          <a:pos x="68" y="8"/>
                        </a:cxn>
                        <a:cxn ang="0">
                          <a:pos x="78" y="15"/>
                        </a:cxn>
                        <a:cxn ang="0">
                          <a:pos x="84" y="23"/>
                        </a:cxn>
                        <a:cxn ang="0">
                          <a:pos x="90" y="32"/>
                        </a:cxn>
                        <a:cxn ang="0">
                          <a:pos x="88" y="36"/>
                        </a:cxn>
                        <a:cxn ang="0">
                          <a:pos x="81" y="37"/>
                        </a:cxn>
                        <a:cxn ang="0">
                          <a:pos x="72" y="24"/>
                        </a:cxn>
                        <a:cxn ang="0">
                          <a:pos x="66" y="20"/>
                        </a:cxn>
                        <a:cxn ang="0">
                          <a:pos x="61" y="27"/>
                        </a:cxn>
                        <a:cxn ang="0">
                          <a:pos x="55" y="29"/>
                        </a:cxn>
                        <a:cxn ang="0">
                          <a:pos x="48" y="29"/>
                        </a:cxn>
                        <a:cxn ang="0">
                          <a:pos x="41" y="27"/>
                        </a:cxn>
                        <a:cxn ang="0">
                          <a:pos x="37" y="23"/>
                        </a:cxn>
                        <a:cxn ang="0">
                          <a:pos x="35" y="17"/>
                        </a:cxn>
                        <a:cxn ang="0">
                          <a:pos x="26" y="20"/>
                        </a:cxn>
                        <a:cxn ang="0">
                          <a:pos x="15" y="19"/>
                        </a:cxn>
                        <a:cxn ang="0">
                          <a:pos x="7" y="19"/>
                        </a:cxn>
                        <a:cxn ang="0">
                          <a:pos x="0" y="11"/>
                        </a:cxn>
                      </a:cxnLst>
                      <a:rect l="0" t="0" r="r" b="b"/>
                      <a:pathLst>
                        <a:path w="90" h="37">
                          <a:moveTo>
                            <a:pt x="0" y="11"/>
                          </a:moveTo>
                          <a:lnTo>
                            <a:pt x="14" y="11"/>
                          </a:lnTo>
                          <a:lnTo>
                            <a:pt x="21" y="7"/>
                          </a:lnTo>
                          <a:lnTo>
                            <a:pt x="29" y="3"/>
                          </a:lnTo>
                          <a:lnTo>
                            <a:pt x="41" y="0"/>
                          </a:lnTo>
                          <a:lnTo>
                            <a:pt x="51" y="1"/>
                          </a:lnTo>
                          <a:lnTo>
                            <a:pt x="62" y="4"/>
                          </a:lnTo>
                          <a:lnTo>
                            <a:pt x="68" y="8"/>
                          </a:lnTo>
                          <a:lnTo>
                            <a:pt x="78" y="15"/>
                          </a:lnTo>
                          <a:lnTo>
                            <a:pt x="84" y="23"/>
                          </a:lnTo>
                          <a:lnTo>
                            <a:pt x="90" y="32"/>
                          </a:lnTo>
                          <a:lnTo>
                            <a:pt x="88" y="36"/>
                          </a:lnTo>
                          <a:lnTo>
                            <a:pt x="81" y="37"/>
                          </a:lnTo>
                          <a:lnTo>
                            <a:pt x="72" y="24"/>
                          </a:lnTo>
                          <a:lnTo>
                            <a:pt x="66" y="20"/>
                          </a:lnTo>
                          <a:lnTo>
                            <a:pt x="61" y="27"/>
                          </a:lnTo>
                          <a:lnTo>
                            <a:pt x="55" y="29"/>
                          </a:lnTo>
                          <a:lnTo>
                            <a:pt x="48" y="29"/>
                          </a:lnTo>
                          <a:lnTo>
                            <a:pt x="41" y="27"/>
                          </a:lnTo>
                          <a:lnTo>
                            <a:pt x="37" y="23"/>
                          </a:lnTo>
                          <a:lnTo>
                            <a:pt x="35" y="17"/>
                          </a:lnTo>
                          <a:lnTo>
                            <a:pt x="26" y="20"/>
                          </a:lnTo>
                          <a:lnTo>
                            <a:pt x="15" y="19"/>
                          </a:lnTo>
                          <a:lnTo>
                            <a:pt x="7" y="19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sp>
                  <p:nvSpPr>
                    <p:cNvPr id="110" name="Freeform 1051"/>
                    <p:cNvSpPr>
                      <a:spLocks/>
                    </p:cNvSpPr>
                    <p:nvPr/>
                  </p:nvSpPr>
                  <p:spPr bwMode="auto">
                    <a:xfrm>
                      <a:off x="3641" y="1919"/>
                      <a:ext cx="41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7" y="2"/>
                        </a:cxn>
                        <a:cxn ang="0">
                          <a:pos x="12" y="6"/>
                        </a:cxn>
                        <a:cxn ang="0">
                          <a:pos x="19" y="10"/>
                        </a:cxn>
                        <a:cxn ang="0">
                          <a:pos x="26" y="12"/>
                        </a:cxn>
                        <a:cxn ang="0">
                          <a:pos x="33" y="12"/>
                        </a:cxn>
                        <a:cxn ang="0">
                          <a:pos x="41" y="10"/>
                        </a:cxn>
                        <a:cxn ang="0">
                          <a:pos x="32" y="13"/>
                        </a:cxn>
                        <a:cxn ang="0">
                          <a:pos x="27" y="15"/>
                        </a:cxn>
                        <a:cxn ang="0">
                          <a:pos x="20" y="14"/>
                        </a:cxn>
                        <a:cxn ang="0">
                          <a:pos x="9" y="8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1" h="15">
                          <a:moveTo>
                            <a:pt x="0" y="0"/>
                          </a:moveTo>
                          <a:lnTo>
                            <a:pt x="7" y="2"/>
                          </a:lnTo>
                          <a:lnTo>
                            <a:pt x="12" y="6"/>
                          </a:lnTo>
                          <a:lnTo>
                            <a:pt x="19" y="10"/>
                          </a:lnTo>
                          <a:lnTo>
                            <a:pt x="26" y="12"/>
                          </a:lnTo>
                          <a:lnTo>
                            <a:pt x="33" y="12"/>
                          </a:lnTo>
                          <a:lnTo>
                            <a:pt x="41" y="10"/>
                          </a:lnTo>
                          <a:lnTo>
                            <a:pt x="32" y="13"/>
                          </a:lnTo>
                          <a:lnTo>
                            <a:pt x="27" y="15"/>
                          </a:lnTo>
                          <a:lnTo>
                            <a:pt x="20" y="14"/>
                          </a:lnTo>
                          <a:lnTo>
                            <a:pt x="9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4" name="Group 1056"/>
                  <p:cNvGrpSpPr>
                    <a:grpSpLocks/>
                  </p:cNvGrpSpPr>
                  <p:nvPr/>
                </p:nvGrpSpPr>
                <p:grpSpPr bwMode="auto">
                  <a:xfrm>
                    <a:off x="3771" y="1898"/>
                    <a:ext cx="96" cy="72"/>
                    <a:chOff x="3771" y="1898"/>
                    <a:chExt cx="96" cy="72"/>
                  </a:xfrm>
                </p:grpSpPr>
                <p:sp>
                  <p:nvSpPr>
                    <p:cNvPr id="105" name="Freeform 1053"/>
                    <p:cNvSpPr>
                      <a:spLocks/>
                    </p:cNvSpPr>
                    <p:nvPr/>
                  </p:nvSpPr>
                  <p:spPr bwMode="auto">
                    <a:xfrm>
                      <a:off x="3771" y="1898"/>
                      <a:ext cx="96" cy="49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49"/>
                        </a:cxn>
                        <a:cxn ang="0">
                          <a:pos x="0" y="43"/>
                        </a:cxn>
                        <a:cxn ang="0">
                          <a:pos x="5" y="28"/>
                        </a:cxn>
                        <a:cxn ang="0">
                          <a:pos x="14" y="16"/>
                        </a:cxn>
                        <a:cxn ang="0">
                          <a:pos x="22" y="10"/>
                        </a:cxn>
                        <a:cxn ang="0">
                          <a:pos x="34" y="4"/>
                        </a:cxn>
                        <a:cxn ang="0">
                          <a:pos x="52" y="0"/>
                        </a:cxn>
                        <a:cxn ang="0">
                          <a:pos x="68" y="0"/>
                        </a:cxn>
                        <a:cxn ang="0">
                          <a:pos x="82" y="0"/>
                        </a:cxn>
                        <a:cxn ang="0">
                          <a:pos x="93" y="7"/>
                        </a:cxn>
                        <a:cxn ang="0">
                          <a:pos x="96" y="14"/>
                        </a:cxn>
                        <a:cxn ang="0">
                          <a:pos x="90" y="10"/>
                        </a:cxn>
                        <a:cxn ang="0">
                          <a:pos x="78" y="7"/>
                        </a:cxn>
                        <a:cxn ang="0">
                          <a:pos x="61" y="7"/>
                        </a:cxn>
                        <a:cxn ang="0">
                          <a:pos x="48" y="10"/>
                        </a:cxn>
                        <a:cxn ang="0">
                          <a:pos x="37" y="15"/>
                        </a:cxn>
                        <a:cxn ang="0">
                          <a:pos x="27" y="19"/>
                        </a:cxn>
                        <a:cxn ang="0">
                          <a:pos x="20" y="25"/>
                        </a:cxn>
                        <a:cxn ang="0">
                          <a:pos x="14" y="33"/>
                        </a:cxn>
                        <a:cxn ang="0">
                          <a:pos x="9" y="43"/>
                        </a:cxn>
                        <a:cxn ang="0">
                          <a:pos x="1" y="49"/>
                        </a:cxn>
                      </a:cxnLst>
                      <a:rect l="0" t="0" r="r" b="b"/>
                      <a:pathLst>
                        <a:path w="96" h="49">
                          <a:moveTo>
                            <a:pt x="1" y="49"/>
                          </a:moveTo>
                          <a:lnTo>
                            <a:pt x="0" y="43"/>
                          </a:lnTo>
                          <a:lnTo>
                            <a:pt x="5" y="28"/>
                          </a:lnTo>
                          <a:lnTo>
                            <a:pt x="14" y="16"/>
                          </a:lnTo>
                          <a:lnTo>
                            <a:pt x="22" y="10"/>
                          </a:lnTo>
                          <a:lnTo>
                            <a:pt x="34" y="4"/>
                          </a:lnTo>
                          <a:lnTo>
                            <a:pt x="52" y="0"/>
                          </a:lnTo>
                          <a:lnTo>
                            <a:pt x="68" y="0"/>
                          </a:lnTo>
                          <a:lnTo>
                            <a:pt x="82" y="0"/>
                          </a:lnTo>
                          <a:lnTo>
                            <a:pt x="93" y="7"/>
                          </a:lnTo>
                          <a:lnTo>
                            <a:pt x="96" y="14"/>
                          </a:lnTo>
                          <a:lnTo>
                            <a:pt x="90" y="10"/>
                          </a:lnTo>
                          <a:lnTo>
                            <a:pt x="78" y="7"/>
                          </a:lnTo>
                          <a:lnTo>
                            <a:pt x="61" y="7"/>
                          </a:lnTo>
                          <a:lnTo>
                            <a:pt x="48" y="10"/>
                          </a:lnTo>
                          <a:lnTo>
                            <a:pt x="37" y="15"/>
                          </a:lnTo>
                          <a:lnTo>
                            <a:pt x="27" y="19"/>
                          </a:lnTo>
                          <a:lnTo>
                            <a:pt x="20" y="25"/>
                          </a:lnTo>
                          <a:lnTo>
                            <a:pt x="14" y="33"/>
                          </a:lnTo>
                          <a:lnTo>
                            <a:pt x="9" y="43"/>
                          </a:lnTo>
                          <a:lnTo>
                            <a:pt x="1" y="4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sp>
                  <p:nvSpPr>
                    <p:cNvPr id="106" name="Freeform 1054"/>
                    <p:cNvSpPr>
                      <a:spLocks/>
                    </p:cNvSpPr>
                    <p:nvPr/>
                  </p:nvSpPr>
                  <p:spPr bwMode="auto">
                    <a:xfrm>
                      <a:off x="3791" y="1927"/>
                      <a:ext cx="76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1"/>
                        </a:cxn>
                        <a:cxn ang="0">
                          <a:pos x="1" y="12"/>
                        </a:cxn>
                        <a:cxn ang="0">
                          <a:pos x="12" y="5"/>
                        </a:cxn>
                        <a:cxn ang="0">
                          <a:pos x="21" y="2"/>
                        </a:cxn>
                        <a:cxn ang="0">
                          <a:pos x="34" y="0"/>
                        </a:cxn>
                        <a:cxn ang="0">
                          <a:pos x="46" y="2"/>
                        </a:cxn>
                        <a:cxn ang="0">
                          <a:pos x="55" y="5"/>
                        </a:cxn>
                        <a:cxn ang="0">
                          <a:pos x="66" y="5"/>
                        </a:cxn>
                        <a:cxn ang="0">
                          <a:pos x="61" y="9"/>
                        </a:cxn>
                        <a:cxn ang="0">
                          <a:pos x="69" y="17"/>
                        </a:cxn>
                        <a:cxn ang="0">
                          <a:pos x="70" y="26"/>
                        </a:cxn>
                        <a:cxn ang="0">
                          <a:pos x="73" y="34"/>
                        </a:cxn>
                        <a:cxn ang="0">
                          <a:pos x="76" y="36"/>
                        </a:cxn>
                        <a:cxn ang="0">
                          <a:pos x="73" y="43"/>
                        </a:cxn>
                        <a:cxn ang="0">
                          <a:pos x="63" y="38"/>
                        </a:cxn>
                        <a:cxn ang="0">
                          <a:pos x="59" y="30"/>
                        </a:cxn>
                        <a:cxn ang="0">
                          <a:pos x="57" y="25"/>
                        </a:cxn>
                        <a:cxn ang="0">
                          <a:pos x="50" y="24"/>
                        </a:cxn>
                        <a:cxn ang="0">
                          <a:pos x="46" y="27"/>
                        </a:cxn>
                        <a:cxn ang="0">
                          <a:pos x="38" y="29"/>
                        </a:cxn>
                        <a:cxn ang="0">
                          <a:pos x="29" y="29"/>
                        </a:cxn>
                        <a:cxn ang="0">
                          <a:pos x="22" y="25"/>
                        </a:cxn>
                        <a:cxn ang="0">
                          <a:pos x="19" y="20"/>
                        </a:cxn>
                        <a:cxn ang="0">
                          <a:pos x="18" y="14"/>
                        </a:cxn>
                        <a:cxn ang="0">
                          <a:pos x="8" y="17"/>
                        </a:cxn>
                        <a:cxn ang="0">
                          <a:pos x="0" y="21"/>
                        </a:cxn>
                      </a:cxnLst>
                      <a:rect l="0" t="0" r="r" b="b"/>
                      <a:pathLst>
                        <a:path w="76" h="43">
                          <a:moveTo>
                            <a:pt x="0" y="21"/>
                          </a:moveTo>
                          <a:lnTo>
                            <a:pt x="1" y="12"/>
                          </a:lnTo>
                          <a:lnTo>
                            <a:pt x="12" y="5"/>
                          </a:lnTo>
                          <a:lnTo>
                            <a:pt x="21" y="2"/>
                          </a:lnTo>
                          <a:lnTo>
                            <a:pt x="34" y="0"/>
                          </a:lnTo>
                          <a:lnTo>
                            <a:pt x="46" y="2"/>
                          </a:lnTo>
                          <a:lnTo>
                            <a:pt x="55" y="5"/>
                          </a:lnTo>
                          <a:lnTo>
                            <a:pt x="66" y="5"/>
                          </a:lnTo>
                          <a:lnTo>
                            <a:pt x="61" y="9"/>
                          </a:lnTo>
                          <a:lnTo>
                            <a:pt x="69" y="17"/>
                          </a:lnTo>
                          <a:lnTo>
                            <a:pt x="70" y="26"/>
                          </a:lnTo>
                          <a:lnTo>
                            <a:pt x="73" y="34"/>
                          </a:lnTo>
                          <a:lnTo>
                            <a:pt x="76" y="36"/>
                          </a:lnTo>
                          <a:lnTo>
                            <a:pt x="73" y="43"/>
                          </a:lnTo>
                          <a:lnTo>
                            <a:pt x="63" y="38"/>
                          </a:lnTo>
                          <a:lnTo>
                            <a:pt x="59" y="30"/>
                          </a:lnTo>
                          <a:lnTo>
                            <a:pt x="57" y="25"/>
                          </a:lnTo>
                          <a:lnTo>
                            <a:pt x="50" y="24"/>
                          </a:lnTo>
                          <a:lnTo>
                            <a:pt x="46" y="27"/>
                          </a:lnTo>
                          <a:lnTo>
                            <a:pt x="38" y="29"/>
                          </a:lnTo>
                          <a:lnTo>
                            <a:pt x="29" y="29"/>
                          </a:lnTo>
                          <a:lnTo>
                            <a:pt x="22" y="25"/>
                          </a:lnTo>
                          <a:lnTo>
                            <a:pt x="19" y="20"/>
                          </a:lnTo>
                          <a:lnTo>
                            <a:pt x="18" y="14"/>
                          </a:lnTo>
                          <a:lnTo>
                            <a:pt x="8" y="17"/>
                          </a:lnTo>
                          <a:lnTo>
                            <a:pt x="0" y="2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sp>
                  <p:nvSpPr>
                    <p:cNvPr id="107" name="Freeform 1055"/>
                    <p:cNvSpPr>
                      <a:spLocks/>
                    </p:cNvSpPr>
                    <p:nvPr/>
                  </p:nvSpPr>
                  <p:spPr bwMode="auto">
                    <a:xfrm>
                      <a:off x="3785" y="1950"/>
                      <a:ext cx="6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1" y="5"/>
                        </a:cxn>
                        <a:cxn ang="0">
                          <a:pos x="0" y="9"/>
                        </a:cxn>
                        <a:cxn ang="0">
                          <a:pos x="3" y="11"/>
                        </a:cxn>
                        <a:cxn ang="0">
                          <a:pos x="4" y="2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6" h="11">
                          <a:moveTo>
                            <a:pt x="6" y="0"/>
                          </a:moveTo>
                          <a:lnTo>
                            <a:pt x="1" y="5"/>
                          </a:lnTo>
                          <a:lnTo>
                            <a:pt x="0" y="9"/>
                          </a:lnTo>
                          <a:lnTo>
                            <a:pt x="3" y="11"/>
                          </a:lnTo>
                          <a:lnTo>
                            <a:pt x="4" y="2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</p:grpSp>
            </p:grpSp>
            <p:sp>
              <p:nvSpPr>
                <p:cNvPr id="102" name="Freeform 1058"/>
                <p:cNvSpPr>
                  <a:spLocks/>
                </p:cNvSpPr>
                <p:nvPr/>
              </p:nvSpPr>
              <p:spPr bwMode="auto">
                <a:xfrm>
                  <a:off x="3701" y="2002"/>
                  <a:ext cx="74" cy="41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2" y="4"/>
                    </a:cxn>
                    <a:cxn ang="0">
                      <a:pos x="6" y="7"/>
                    </a:cxn>
                    <a:cxn ang="0">
                      <a:pos x="1" y="13"/>
                    </a:cxn>
                    <a:cxn ang="0">
                      <a:pos x="0" y="19"/>
                    </a:cxn>
                    <a:cxn ang="0">
                      <a:pos x="3" y="26"/>
                    </a:cxn>
                    <a:cxn ang="0">
                      <a:pos x="13" y="27"/>
                    </a:cxn>
                    <a:cxn ang="0">
                      <a:pos x="22" y="31"/>
                    </a:cxn>
                    <a:cxn ang="0">
                      <a:pos x="28" y="37"/>
                    </a:cxn>
                    <a:cxn ang="0">
                      <a:pos x="37" y="41"/>
                    </a:cxn>
                    <a:cxn ang="0">
                      <a:pos x="48" y="39"/>
                    </a:cxn>
                    <a:cxn ang="0">
                      <a:pos x="55" y="35"/>
                    </a:cxn>
                    <a:cxn ang="0">
                      <a:pos x="66" y="31"/>
                    </a:cxn>
                    <a:cxn ang="0">
                      <a:pos x="74" y="32"/>
                    </a:cxn>
                  </a:cxnLst>
                  <a:rect l="0" t="0" r="r" b="b"/>
                  <a:pathLst>
                    <a:path w="74" h="41">
                      <a:moveTo>
                        <a:pt x="19" y="0"/>
                      </a:moveTo>
                      <a:lnTo>
                        <a:pt x="12" y="4"/>
                      </a:lnTo>
                      <a:lnTo>
                        <a:pt x="6" y="7"/>
                      </a:lnTo>
                      <a:lnTo>
                        <a:pt x="1" y="13"/>
                      </a:lnTo>
                      <a:lnTo>
                        <a:pt x="0" y="19"/>
                      </a:lnTo>
                      <a:lnTo>
                        <a:pt x="3" y="26"/>
                      </a:lnTo>
                      <a:lnTo>
                        <a:pt x="13" y="27"/>
                      </a:lnTo>
                      <a:lnTo>
                        <a:pt x="22" y="31"/>
                      </a:lnTo>
                      <a:lnTo>
                        <a:pt x="28" y="37"/>
                      </a:lnTo>
                      <a:lnTo>
                        <a:pt x="37" y="41"/>
                      </a:lnTo>
                      <a:lnTo>
                        <a:pt x="48" y="39"/>
                      </a:lnTo>
                      <a:lnTo>
                        <a:pt x="55" y="35"/>
                      </a:lnTo>
                      <a:lnTo>
                        <a:pt x="66" y="31"/>
                      </a:lnTo>
                      <a:lnTo>
                        <a:pt x="74" y="32"/>
                      </a:lnTo>
                    </a:path>
                  </a:pathLst>
                </a:custGeom>
                <a:noFill/>
                <a:ln w="12700">
                  <a:solidFill>
                    <a:srgbClr val="FF7F3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</p:grpSp>
          <p:grpSp>
            <p:nvGrpSpPr>
              <p:cNvPr id="92" name="Group 1066"/>
              <p:cNvGrpSpPr>
                <a:grpSpLocks/>
              </p:cNvGrpSpPr>
              <p:nvPr/>
            </p:nvGrpSpPr>
            <p:grpSpPr bwMode="auto">
              <a:xfrm>
                <a:off x="3490" y="1594"/>
                <a:ext cx="545" cy="531"/>
                <a:chOff x="3490" y="1594"/>
                <a:chExt cx="545" cy="531"/>
              </a:xfrm>
            </p:grpSpPr>
            <p:sp>
              <p:nvSpPr>
                <p:cNvPr id="94" name="Freeform 1060"/>
                <p:cNvSpPr>
                  <a:spLocks/>
                </p:cNvSpPr>
                <p:nvPr/>
              </p:nvSpPr>
              <p:spPr bwMode="auto">
                <a:xfrm>
                  <a:off x="3490" y="1594"/>
                  <a:ext cx="545" cy="531"/>
                </a:xfrm>
                <a:custGeom>
                  <a:avLst/>
                  <a:gdLst/>
                  <a:ahLst/>
                  <a:cxnLst>
                    <a:cxn ang="0">
                      <a:pos x="83" y="488"/>
                    </a:cxn>
                    <a:cxn ang="0">
                      <a:pos x="67" y="465"/>
                    </a:cxn>
                    <a:cxn ang="0">
                      <a:pos x="49" y="435"/>
                    </a:cxn>
                    <a:cxn ang="0">
                      <a:pos x="38" y="402"/>
                    </a:cxn>
                    <a:cxn ang="0">
                      <a:pos x="28" y="377"/>
                    </a:cxn>
                    <a:cxn ang="0">
                      <a:pos x="19" y="288"/>
                    </a:cxn>
                    <a:cxn ang="0">
                      <a:pos x="0" y="248"/>
                    </a:cxn>
                    <a:cxn ang="0">
                      <a:pos x="3" y="199"/>
                    </a:cxn>
                    <a:cxn ang="0">
                      <a:pos x="47" y="155"/>
                    </a:cxn>
                    <a:cxn ang="0">
                      <a:pos x="71" y="92"/>
                    </a:cxn>
                    <a:cxn ang="0">
                      <a:pos x="98" y="56"/>
                    </a:cxn>
                    <a:cxn ang="0">
                      <a:pos x="143" y="41"/>
                    </a:cxn>
                    <a:cxn ang="0">
                      <a:pos x="209" y="6"/>
                    </a:cxn>
                    <a:cxn ang="0">
                      <a:pos x="252" y="3"/>
                    </a:cxn>
                    <a:cxn ang="0">
                      <a:pos x="294" y="6"/>
                    </a:cxn>
                    <a:cxn ang="0">
                      <a:pos x="354" y="23"/>
                    </a:cxn>
                    <a:cxn ang="0">
                      <a:pos x="410" y="44"/>
                    </a:cxn>
                    <a:cxn ang="0">
                      <a:pos x="449" y="87"/>
                    </a:cxn>
                    <a:cxn ang="0">
                      <a:pos x="468" y="129"/>
                    </a:cxn>
                    <a:cxn ang="0">
                      <a:pos x="492" y="164"/>
                    </a:cxn>
                    <a:cxn ang="0">
                      <a:pos x="525" y="225"/>
                    </a:cxn>
                    <a:cxn ang="0">
                      <a:pos x="545" y="279"/>
                    </a:cxn>
                    <a:cxn ang="0">
                      <a:pos x="533" y="326"/>
                    </a:cxn>
                    <a:cxn ang="0">
                      <a:pos x="524" y="372"/>
                    </a:cxn>
                    <a:cxn ang="0">
                      <a:pos x="489" y="407"/>
                    </a:cxn>
                    <a:cxn ang="0">
                      <a:pos x="432" y="465"/>
                    </a:cxn>
                    <a:cxn ang="0">
                      <a:pos x="411" y="503"/>
                    </a:cxn>
                    <a:cxn ang="0">
                      <a:pos x="356" y="531"/>
                    </a:cxn>
                    <a:cxn ang="0">
                      <a:pos x="399" y="429"/>
                    </a:cxn>
                    <a:cxn ang="0">
                      <a:pos x="419" y="342"/>
                    </a:cxn>
                    <a:cxn ang="0">
                      <a:pos x="413" y="296"/>
                    </a:cxn>
                    <a:cxn ang="0">
                      <a:pos x="410" y="234"/>
                    </a:cxn>
                    <a:cxn ang="0">
                      <a:pos x="357" y="246"/>
                    </a:cxn>
                    <a:cxn ang="0">
                      <a:pos x="302" y="261"/>
                    </a:cxn>
                    <a:cxn ang="0">
                      <a:pos x="224" y="259"/>
                    </a:cxn>
                    <a:cxn ang="0">
                      <a:pos x="189" y="245"/>
                    </a:cxn>
                    <a:cxn ang="0">
                      <a:pos x="147" y="252"/>
                    </a:cxn>
                    <a:cxn ang="0">
                      <a:pos x="134" y="285"/>
                    </a:cxn>
                    <a:cxn ang="0">
                      <a:pos x="111" y="305"/>
                    </a:cxn>
                    <a:cxn ang="0">
                      <a:pos x="96" y="359"/>
                    </a:cxn>
                    <a:cxn ang="0">
                      <a:pos x="80" y="371"/>
                    </a:cxn>
                    <a:cxn ang="0">
                      <a:pos x="62" y="376"/>
                    </a:cxn>
                    <a:cxn ang="0">
                      <a:pos x="56" y="391"/>
                    </a:cxn>
                    <a:cxn ang="0">
                      <a:pos x="65" y="415"/>
                    </a:cxn>
                    <a:cxn ang="0">
                      <a:pos x="94" y="424"/>
                    </a:cxn>
                    <a:cxn ang="0">
                      <a:pos x="104" y="500"/>
                    </a:cxn>
                  </a:cxnLst>
                  <a:rect l="0" t="0" r="r" b="b"/>
                  <a:pathLst>
                    <a:path w="545" h="531">
                      <a:moveTo>
                        <a:pt x="104" y="500"/>
                      </a:moveTo>
                      <a:lnTo>
                        <a:pt x="83" y="488"/>
                      </a:lnTo>
                      <a:lnTo>
                        <a:pt x="71" y="476"/>
                      </a:lnTo>
                      <a:lnTo>
                        <a:pt x="67" y="465"/>
                      </a:lnTo>
                      <a:lnTo>
                        <a:pt x="62" y="441"/>
                      </a:lnTo>
                      <a:lnTo>
                        <a:pt x="49" y="435"/>
                      </a:lnTo>
                      <a:lnTo>
                        <a:pt x="44" y="413"/>
                      </a:lnTo>
                      <a:lnTo>
                        <a:pt x="38" y="402"/>
                      </a:lnTo>
                      <a:lnTo>
                        <a:pt x="34" y="396"/>
                      </a:lnTo>
                      <a:lnTo>
                        <a:pt x="28" y="377"/>
                      </a:lnTo>
                      <a:lnTo>
                        <a:pt x="7" y="344"/>
                      </a:lnTo>
                      <a:lnTo>
                        <a:pt x="19" y="288"/>
                      </a:lnTo>
                      <a:lnTo>
                        <a:pt x="7" y="281"/>
                      </a:lnTo>
                      <a:lnTo>
                        <a:pt x="0" y="248"/>
                      </a:lnTo>
                      <a:lnTo>
                        <a:pt x="1" y="225"/>
                      </a:lnTo>
                      <a:lnTo>
                        <a:pt x="3" y="199"/>
                      </a:lnTo>
                      <a:lnTo>
                        <a:pt x="16" y="171"/>
                      </a:lnTo>
                      <a:lnTo>
                        <a:pt x="47" y="155"/>
                      </a:lnTo>
                      <a:lnTo>
                        <a:pt x="44" y="126"/>
                      </a:lnTo>
                      <a:lnTo>
                        <a:pt x="71" y="92"/>
                      </a:lnTo>
                      <a:lnTo>
                        <a:pt x="84" y="78"/>
                      </a:lnTo>
                      <a:lnTo>
                        <a:pt x="98" y="56"/>
                      </a:lnTo>
                      <a:lnTo>
                        <a:pt x="120" y="41"/>
                      </a:lnTo>
                      <a:lnTo>
                        <a:pt x="143" y="41"/>
                      </a:lnTo>
                      <a:lnTo>
                        <a:pt x="179" y="9"/>
                      </a:lnTo>
                      <a:lnTo>
                        <a:pt x="209" y="6"/>
                      </a:lnTo>
                      <a:lnTo>
                        <a:pt x="231" y="0"/>
                      </a:lnTo>
                      <a:lnTo>
                        <a:pt x="252" y="3"/>
                      </a:lnTo>
                      <a:lnTo>
                        <a:pt x="272" y="6"/>
                      </a:lnTo>
                      <a:lnTo>
                        <a:pt x="294" y="6"/>
                      </a:lnTo>
                      <a:lnTo>
                        <a:pt x="323" y="9"/>
                      </a:lnTo>
                      <a:lnTo>
                        <a:pt x="354" y="23"/>
                      </a:lnTo>
                      <a:lnTo>
                        <a:pt x="372" y="33"/>
                      </a:lnTo>
                      <a:lnTo>
                        <a:pt x="410" y="44"/>
                      </a:lnTo>
                      <a:lnTo>
                        <a:pt x="435" y="69"/>
                      </a:lnTo>
                      <a:lnTo>
                        <a:pt x="449" y="87"/>
                      </a:lnTo>
                      <a:lnTo>
                        <a:pt x="462" y="108"/>
                      </a:lnTo>
                      <a:lnTo>
                        <a:pt x="468" y="129"/>
                      </a:lnTo>
                      <a:lnTo>
                        <a:pt x="479" y="147"/>
                      </a:lnTo>
                      <a:lnTo>
                        <a:pt x="492" y="164"/>
                      </a:lnTo>
                      <a:lnTo>
                        <a:pt x="512" y="186"/>
                      </a:lnTo>
                      <a:lnTo>
                        <a:pt x="525" y="225"/>
                      </a:lnTo>
                      <a:lnTo>
                        <a:pt x="536" y="257"/>
                      </a:lnTo>
                      <a:lnTo>
                        <a:pt x="545" y="279"/>
                      </a:lnTo>
                      <a:lnTo>
                        <a:pt x="542" y="294"/>
                      </a:lnTo>
                      <a:lnTo>
                        <a:pt x="533" y="326"/>
                      </a:lnTo>
                      <a:lnTo>
                        <a:pt x="521" y="344"/>
                      </a:lnTo>
                      <a:lnTo>
                        <a:pt x="524" y="372"/>
                      </a:lnTo>
                      <a:lnTo>
                        <a:pt x="516" y="389"/>
                      </a:lnTo>
                      <a:lnTo>
                        <a:pt x="489" y="407"/>
                      </a:lnTo>
                      <a:lnTo>
                        <a:pt x="480" y="426"/>
                      </a:lnTo>
                      <a:lnTo>
                        <a:pt x="432" y="465"/>
                      </a:lnTo>
                      <a:lnTo>
                        <a:pt x="432" y="482"/>
                      </a:lnTo>
                      <a:lnTo>
                        <a:pt x="411" y="503"/>
                      </a:lnTo>
                      <a:lnTo>
                        <a:pt x="375" y="522"/>
                      </a:lnTo>
                      <a:lnTo>
                        <a:pt x="356" y="531"/>
                      </a:lnTo>
                      <a:lnTo>
                        <a:pt x="378" y="482"/>
                      </a:lnTo>
                      <a:lnTo>
                        <a:pt x="399" y="429"/>
                      </a:lnTo>
                      <a:lnTo>
                        <a:pt x="411" y="387"/>
                      </a:lnTo>
                      <a:lnTo>
                        <a:pt x="419" y="342"/>
                      </a:lnTo>
                      <a:lnTo>
                        <a:pt x="419" y="320"/>
                      </a:lnTo>
                      <a:lnTo>
                        <a:pt x="413" y="296"/>
                      </a:lnTo>
                      <a:lnTo>
                        <a:pt x="416" y="249"/>
                      </a:lnTo>
                      <a:lnTo>
                        <a:pt x="410" y="234"/>
                      </a:lnTo>
                      <a:lnTo>
                        <a:pt x="399" y="224"/>
                      </a:lnTo>
                      <a:lnTo>
                        <a:pt x="357" y="246"/>
                      </a:lnTo>
                      <a:lnTo>
                        <a:pt x="335" y="257"/>
                      </a:lnTo>
                      <a:lnTo>
                        <a:pt x="302" y="261"/>
                      </a:lnTo>
                      <a:lnTo>
                        <a:pt x="258" y="261"/>
                      </a:lnTo>
                      <a:lnTo>
                        <a:pt x="224" y="259"/>
                      </a:lnTo>
                      <a:lnTo>
                        <a:pt x="206" y="254"/>
                      </a:lnTo>
                      <a:lnTo>
                        <a:pt x="189" y="245"/>
                      </a:lnTo>
                      <a:lnTo>
                        <a:pt x="168" y="245"/>
                      </a:lnTo>
                      <a:lnTo>
                        <a:pt x="147" y="252"/>
                      </a:lnTo>
                      <a:lnTo>
                        <a:pt x="138" y="266"/>
                      </a:lnTo>
                      <a:lnTo>
                        <a:pt x="134" y="285"/>
                      </a:lnTo>
                      <a:lnTo>
                        <a:pt x="125" y="302"/>
                      </a:lnTo>
                      <a:lnTo>
                        <a:pt x="111" y="305"/>
                      </a:lnTo>
                      <a:lnTo>
                        <a:pt x="100" y="326"/>
                      </a:lnTo>
                      <a:lnTo>
                        <a:pt x="96" y="359"/>
                      </a:lnTo>
                      <a:lnTo>
                        <a:pt x="89" y="367"/>
                      </a:lnTo>
                      <a:lnTo>
                        <a:pt x="80" y="371"/>
                      </a:lnTo>
                      <a:lnTo>
                        <a:pt x="70" y="372"/>
                      </a:lnTo>
                      <a:lnTo>
                        <a:pt x="62" y="376"/>
                      </a:lnTo>
                      <a:lnTo>
                        <a:pt x="58" y="383"/>
                      </a:lnTo>
                      <a:lnTo>
                        <a:pt x="56" y="391"/>
                      </a:lnTo>
                      <a:lnTo>
                        <a:pt x="58" y="404"/>
                      </a:lnTo>
                      <a:lnTo>
                        <a:pt x="65" y="415"/>
                      </a:lnTo>
                      <a:lnTo>
                        <a:pt x="78" y="424"/>
                      </a:lnTo>
                      <a:lnTo>
                        <a:pt x="94" y="424"/>
                      </a:lnTo>
                      <a:lnTo>
                        <a:pt x="99" y="468"/>
                      </a:lnTo>
                      <a:lnTo>
                        <a:pt x="104" y="500"/>
                      </a:lnTo>
                      <a:close/>
                    </a:path>
                  </a:pathLst>
                </a:custGeom>
                <a:solidFill>
                  <a:srgbClr val="7F5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grpSp>
              <p:nvGrpSpPr>
                <p:cNvPr id="95" name="Group 1065"/>
                <p:cNvGrpSpPr>
                  <a:grpSpLocks/>
                </p:cNvGrpSpPr>
                <p:nvPr/>
              </p:nvGrpSpPr>
              <p:grpSpPr bwMode="auto">
                <a:xfrm>
                  <a:off x="3508" y="1614"/>
                  <a:ext cx="511" cy="372"/>
                  <a:chOff x="3508" y="1614"/>
                  <a:chExt cx="511" cy="372"/>
                </a:xfrm>
              </p:grpSpPr>
              <p:sp>
                <p:nvSpPr>
                  <p:cNvPr id="96" name="Freeform 1061"/>
                  <p:cNvSpPr>
                    <a:spLocks/>
                  </p:cNvSpPr>
                  <p:nvPr/>
                </p:nvSpPr>
                <p:spPr bwMode="auto">
                  <a:xfrm>
                    <a:off x="3508" y="1755"/>
                    <a:ext cx="215" cy="148"/>
                  </a:xfrm>
                  <a:custGeom>
                    <a:avLst/>
                    <a:gdLst/>
                    <a:ahLst/>
                    <a:cxnLst>
                      <a:cxn ang="0">
                        <a:pos x="7" y="148"/>
                      </a:cxn>
                      <a:cxn ang="0">
                        <a:pos x="45" y="148"/>
                      </a:cxn>
                      <a:cxn ang="0">
                        <a:pos x="107" y="115"/>
                      </a:cxn>
                      <a:cxn ang="0">
                        <a:pos x="61" y="111"/>
                      </a:cxn>
                      <a:cxn ang="0">
                        <a:pos x="27" y="106"/>
                      </a:cxn>
                      <a:cxn ang="0">
                        <a:pos x="12" y="100"/>
                      </a:cxn>
                      <a:cxn ang="0">
                        <a:pos x="0" y="82"/>
                      </a:cxn>
                      <a:cxn ang="0">
                        <a:pos x="1" y="48"/>
                      </a:cxn>
                      <a:cxn ang="0">
                        <a:pos x="27" y="61"/>
                      </a:cxn>
                      <a:cxn ang="0">
                        <a:pos x="46" y="69"/>
                      </a:cxn>
                      <a:cxn ang="0">
                        <a:pos x="76" y="73"/>
                      </a:cxn>
                      <a:cxn ang="0">
                        <a:pos x="97" y="76"/>
                      </a:cxn>
                      <a:cxn ang="0">
                        <a:pos x="128" y="88"/>
                      </a:cxn>
                      <a:cxn ang="0">
                        <a:pos x="106" y="63"/>
                      </a:cxn>
                      <a:cxn ang="0">
                        <a:pos x="89" y="49"/>
                      </a:cxn>
                      <a:cxn ang="0">
                        <a:pos x="64" y="37"/>
                      </a:cxn>
                      <a:cxn ang="0">
                        <a:pos x="67" y="9"/>
                      </a:cxn>
                      <a:cxn ang="0">
                        <a:pos x="64" y="0"/>
                      </a:cxn>
                      <a:cxn ang="0">
                        <a:pos x="97" y="1"/>
                      </a:cxn>
                      <a:cxn ang="0">
                        <a:pos x="98" y="24"/>
                      </a:cxn>
                      <a:cxn ang="0">
                        <a:pos x="103" y="42"/>
                      </a:cxn>
                      <a:cxn ang="0">
                        <a:pos x="113" y="54"/>
                      </a:cxn>
                      <a:cxn ang="0">
                        <a:pos x="133" y="64"/>
                      </a:cxn>
                      <a:cxn ang="0">
                        <a:pos x="163" y="76"/>
                      </a:cxn>
                      <a:cxn ang="0">
                        <a:pos x="199" y="88"/>
                      </a:cxn>
                      <a:cxn ang="0">
                        <a:pos x="215" y="91"/>
                      </a:cxn>
                    </a:cxnLst>
                    <a:rect l="0" t="0" r="r" b="b"/>
                    <a:pathLst>
                      <a:path w="215" h="148">
                        <a:moveTo>
                          <a:pt x="7" y="148"/>
                        </a:moveTo>
                        <a:lnTo>
                          <a:pt x="45" y="148"/>
                        </a:lnTo>
                        <a:lnTo>
                          <a:pt x="107" y="115"/>
                        </a:lnTo>
                        <a:lnTo>
                          <a:pt x="61" y="111"/>
                        </a:lnTo>
                        <a:lnTo>
                          <a:pt x="27" y="106"/>
                        </a:lnTo>
                        <a:lnTo>
                          <a:pt x="12" y="100"/>
                        </a:lnTo>
                        <a:lnTo>
                          <a:pt x="0" y="82"/>
                        </a:lnTo>
                        <a:lnTo>
                          <a:pt x="1" y="48"/>
                        </a:lnTo>
                        <a:lnTo>
                          <a:pt x="27" y="61"/>
                        </a:lnTo>
                        <a:lnTo>
                          <a:pt x="46" y="69"/>
                        </a:lnTo>
                        <a:lnTo>
                          <a:pt x="76" y="73"/>
                        </a:lnTo>
                        <a:lnTo>
                          <a:pt x="97" y="76"/>
                        </a:lnTo>
                        <a:lnTo>
                          <a:pt x="128" y="88"/>
                        </a:lnTo>
                        <a:lnTo>
                          <a:pt x="106" y="63"/>
                        </a:lnTo>
                        <a:lnTo>
                          <a:pt x="89" y="49"/>
                        </a:lnTo>
                        <a:lnTo>
                          <a:pt x="64" y="37"/>
                        </a:lnTo>
                        <a:lnTo>
                          <a:pt x="67" y="9"/>
                        </a:lnTo>
                        <a:lnTo>
                          <a:pt x="64" y="0"/>
                        </a:lnTo>
                        <a:lnTo>
                          <a:pt x="97" y="1"/>
                        </a:lnTo>
                        <a:lnTo>
                          <a:pt x="98" y="24"/>
                        </a:lnTo>
                        <a:lnTo>
                          <a:pt x="103" y="42"/>
                        </a:lnTo>
                        <a:lnTo>
                          <a:pt x="113" y="54"/>
                        </a:lnTo>
                        <a:lnTo>
                          <a:pt x="133" y="64"/>
                        </a:lnTo>
                        <a:lnTo>
                          <a:pt x="163" y="76"/>
                        </a:lnTo>
                        <a:lnTo>
                          <a:pt x="199" y="88"/>
                        </a:lnTo>
                        <a:lnTo>
                          <a:pt x="215" y="91"/>
                        </a:lnTo>
                      </a:path>
                    </a:pathLst>
                  </a:custGeom>
                  <a:noFill/>
                  <a:ln w="12700">
                    <a:solidFill>
                      <a:srgbClr val="5F3F1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97" name="Freeform 1062"/>
                  <p:cNvSpPr>
                    <a:spLocks/>
                  </p:cNvSpPr>
                  <p:nvPr/>
                </p:nvSpPr>
                <p:spPr bwMode="auto">
                  <a:xfrm>
                    <a:off x="3542" y="1687"/>
                    <a:ext cx="415" cy="123"/>
                  </a:xfrm>
                  <a:custGeom>
                    <a:avLst/>
                    <a:gdLst/>
                    <a:ahLst/>
                    <a:cxnLst>
                      <a:cxn ang="0">
                        <a:pos x="0" y="56"/>
                      </a:cxn>
                      <a:cxn ang="0">
                        <a:pos x="29" y="48"/>
                      </a:cxn>
                      <a:cxn ang="0">
                        <a:pos x="69" y="50"/>
                      </a:cxn>
                      <a:cxn ang="0">
                        <a:pos x="97" y="45"/>
                      </a:cxn>
                      <a:cxn ang="0">
                        <a:pos x="87" y="72"/>
                      </a:cxn>
                      <a:cxn ang="0">
                        <a:pos x="100" y="93"/>
                      </a:cxn>
                      <a:cxn ang="0">
                        <a:pos x="127" y="71"/>
                      </a:cxn>
                      <a:cxn ang="0">
                        <a:pos x="153" y="45"/>
                      </a:cxn>
                      <a:cxn ang="0">
                        <a:pos x="183" y="27"/>
                      </a:cxn>
                      <a:cxn ang="0">
                        <a:pos x="222" y="5"/>
                      </a:cxn>
                      <a:cxn ang="0">
                        <a:pos x="234" y="0"/>
                      </a:cxn>
                      <a:cxn ang="0">
                        <a:pos x="324" y="24"/>
                      </a:cxn>
                      <a:cxn ang="0">
                        <a:pos x="355" y="63"/>
                      </a:cxn>
                      <a:cxn ang="0">
                        <a:pos x="364" y="74"/>
                      </a:cxn>
                      <a:cxn ang="0">
                        <a:pos x="363" y="120"/>
                      </a:cxn>
                      <a:cxn ang="0">
                        <a:pos x="382" y="123"/>
                      </a:cxn>
                      <a:cxn ang="0">
                        <a:pos x="408" y="92"/>
                      </a:cxn>
                      <a:cxn ang="0">
                        <a:pos x="415" y="68"/>
                      </a:cxn>
                      <a:cxn ang="0">
                        <a:pos x="414" y="41"/>
                      </a:cxn>
                    </a:cxnLst>
                    <a:rect l="0" t="0" r="r" b="b"/>
                    <a:pathLst>
                      <a:path w="415" h="123">
                        <a:moveTo>
                          <a:pt x="0" y="56"/>
                        </a:moveTo>
                        <a:lnTo>
                          <a:pt x="29" y="48"/>
                        </a:lnTo>
                        <a:lnTo>
                          <a:pt x="69" y="50"/>
                        </a:lnTo>
                        <a:lnTo>
                          <a:pt x="97" y="45"/>
                        </a:lnTo>
                        <a:lnTo>
                          <a:pt x="87" y="72"/>
                        </a:lnTo>
                        <a:lnTo>
                          <a:pt x="100" y="93"/>
                        </a:lnTo>
                        <a:lnTo>
                          <a:pt x="127" y="71"/>
                        </a:lnTo>
                        <a:lnTo>
                          <a:pt x="153" y="45"/>
                        </a:lnTo>
                        <a:lnTo>
                          <a:pt x="183" y="27"/>
                        </a:lnTo>
                        <a:lnTo>
                          <a:pt x="222" y="5"/>
                        </a:lnTo>
                        <a:lnTo>
                          <a:pt x="234" y="0"/>
                        </a:lnTo>
                        <a:lnTo>
                          <a:pt x="324" y="24"/>
                        </a:lnTo>
                        <a:lnTo>
                          <a:pt x="355" y="63"/>
                        </a:lnTo>
                        <a:lnTo>
                          <a:pt x="364" y="74"/>
                        </a:lnTo>
                        <a:lnTo>
                          <a:pt x="363" y="120"/>
                        </a:lnTo>
                        <a:lnTo>
                          <a:pt x="382" y="123"/>
                        </a:lnTo>
                        <a:lnTo>
                          <a:pt x="408" y="92"/>
                        </a:lnTo>
                        <a:lnTo>
                          <a:pt x="415" y="68"/>
                        </a:lnTo>
                        <a:lnTo>
                          <a:pt x="414" y="41"/>
                        </a:lnTo>
                      </a:path>
                    </a:pathLst>
                  </a:custGeom>
                  <a:noFill/>
                  <a:ln w="12700">
                    <a:solidFill>
                      <a:srgbClr val="5F3F1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98" name="Freeform 1063"/>
                  <p:cNvSpPr>
                    <a:spLocks/>
                  </p:cNvSpPr>
                  <p:nvPr/>
                </p:nvSpPr>
                <p:spPr bwMode="auto">
                  <a:xfrm>
                    <a:off x="3566" y="1614"/>
                    <a:ext cx="364" cy="151"/>
                  </a:xfrm>
                  <a:custGeom>
                    <a:avLst/>
                    <a:gdLst/>
                    <a:ahLst/>
                    <a:cxnLst>
                      <a:cxn ang="0">
                        <a:pos x="127" y="102"/>
                      </a:cxn>
                      <a:cxn ang="0">
                        <a:pos x="97" y="90"/>
                      </a:cxn>
                      <a:cxn ang="0">
                        <a:pos x="49" y="90"/>
                      </a:cxn>
                      <a:cxn ang="0">
                        <a:pos x="0" y="97"/>
                      </a:cxn>
                      <a:cxn ang="0">
                        <a:pos x="76" y="69"/>
                      </a:cxn>
                      <a:cxn ang="0">
                        <a:pos x="138" y="67"/>
                      </a:cxn>
                      <a:cxn ang="0">
                        <a:pos x="115" y="52"/>
                      </a:cxn>
                      <a:cxn ang="0">
                        <a:pos x="69" y="39"/>
                      </a:cxn>
                      <a:cxn ang="0">
                        <a:pos x="129" y="36"/>
                      </a:cxn>
                      <a:cxn ang="0">
                        <a:pos x="151" y="48"/>
                      </a:cxn>
                      <a:cxn ang="0">
                        <a:pos x="180" y="61"/>
                      </a:cxn>
                      <a:cxn ang="0">
                        <a:pos x="199" y="43"/>
                      </a:cxn>
                      <a:cxn ang="0">
                        <a:pos x="163" y="6"/>
                      </a:cxn>
                      <a:cxn ang="0">
                        <a:pos x="189" y="0"/>
                      </a:cxn>
                      <a:cxn ang="0">
                        <a:pos x="210" y="0"/>
                      </a:cxn>
                      <a:cxn ang="0">
                        <a:pos x="228" y="49"/>
                      </a:cxn>
                      <a:cxn ang="0">
                        <a:pos x="246" y="31"/>
                      </a:cxn>
                      <a:cxn ang="0">
                        <a:pos x="252" y="13"/>
                      </a:cxn>
                      <a:cxn ang="0">
                        <a:pos x="270" y="33"/>
                      </a:cxn>
                      <a:cxn ang="0">
                        <a:pos x="283" y="54"/>
                      </a:cxn>
                      <a:cxn ang="0">
                        <a:pos x="289" y="64"/>
                      </a:cxn>
                      <a:cxn ang="0">
                        <a:pos x="295" y="76"/>
                      </a:cxn>
                      <a:cxn ang="0">
                        <a:pos x="309" y="81"/>
                      </a:cxn>
                      <a:cxn ang="0">
                        <a:pos x="315" y="43"/>
                      </a:cxn>
                      <a:cxn ang="0">
                        <a:pos x="337" y="51"/>
                      </a:cxn>
                      <a:cxn ang="0">
                        <a:pos x="333" y="82"/>
                      </a:cxn>
                      <a:cxn ang="0">
                        <a:pos x="330" y="96"/>
                      </a:cxn>
                      <a:cxn ang="0">
                        <a:pos x="346" y="114"/>
                      </a:cxn>
                      <a:cxn ang="0">
                        <a:pos x="364" y="151"/>
                      </a:cxn>
                    </a:cxnLst>
                    <a:rect l="0" t="0" r="r" b="b"/>
                    <a:pathLst>
                      <a:path w="364" h="151">
                        <a:moveTo>
                          <a:pt x="127" y="102"/>
                        </a:moveTo>
                        <a:lnTo>
                          <a:pt x="97" y="90"/>
                        </a:lnTo>
                        <a:lnTo>
                          <a:pt x="49" y="90"/>
                        </a:lnTo>
                        <a:lnTo>
                          <a:pt x="0" y="97"/>
                        </a:lnTo>
                        <a:lnTo>
                          <a:pt x="76" y="69"/>
                        </a:lnTo>
                        <a:lnTo>
                          <a:pt x="138" y="67"/>
                        </a:lnTo>
                        <a:lnTo>
                          <a:pt x="115" y="52"/>
                        </a:lnTo>
                        <a:lnTo>
                          <a:pt x="69" y="39"/>
                        </a:lnTo>
                        <a:lnTo>
                          <a:pt x="129" y="36"/>
                        </a:lnTo>
                        <a:lnTo>
                          <a:pt x="151" y="48"/>
                        </a:lnTo>
                        <a:lnTo>
                          <a:pt x="180" y="61"/>
                        </a:lnTo>
                        <a:lnTo>
                          <a:pt x="199" y="43"/>
                        </a:lnTo>
                        <a:lnTo>
                          <a:pt x="163" y="6"/>
                        </a:lnTo>
                        <a:lnTo>
                          <a:pt x="189" y="0"/>
                        </a:lnTo>
                        <a:lnTo>
                          <a:pt x="210" y="0"/>
                        </a:lnTo>
                        <a:lnTo>
                          <a:pt x="228" y="49"/>
                        </a:lnTo>
                        <a:lnTo>
                          <a:pt x="246" y="31"/>
                        </a:lnTo>
                        <a:lnTo>
                          <a:pt x="252" y="13"/>
                        </a:lnTo>
                        <a:lnTo>
                          <a:pt x="270" y="33"/>
                        </a:lnTo>
                        <a:lnTo>
                          <a:pt x="283" y="54"/>
                        </a:lnTo>
                        <a:lnTo>
                          <a:pt x="289" y="64"/>
                        </a:lnTo>
                        <a:lnTo>
                          <a:pt x="295" y="76"/>
                        </a:lnTo>
                        <a:lnTo>
                          <a:pt x="309" y="81"/>
                        </a:lnTo>
                        <a:lnTo>
                          <a:pt x="315" y="43"/>
                        </a:lnTo>
                        <a:lnTo>
                          <a:pt x="337" y="51"/>
                        </a:lnTo>
                        <a:lnTo>
                          <a:pt x="333" y="82"/>
                        </a:lnTo>
                        <a:lnTo>
                          <a:pt x="330" y="96"/>
                        </a:lnTo>
                        <a:lnTo>
                          <a:pt x="346" y="114"/>
                        </a:lnTo>
                        <a:lnTo>
                          <a:pt x="364" y="151"/>
                        </a:lnTo>
                      </a:path>
                    </a:pathLst>
                  </a:custGeom>
                  <a:noFill/>
                  <a:ln w="12700">
                    <a:solidFill>
                      <a:srgbClr val="5F3F1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99" name="Freeform 1064"/>
                  <p:cNvSpPr>
                    <a:spLocks/>
                  </p:cNvSpPr>
                  <p:nvPr/>
                </p:nvSpPr>
                <p:spPr bwMode="auto">
                  <a:xfrm>
                    <a:off x="3917" y="1756"/>
                    <a:ext cx="102" cy="230"/>
                  </a:xfrm>
                  <a:custGeom>
                    <a:avLst/>
                    <a:gdLst/>
                    <a:ahLst/>
                    <a:cxnLst>
                      <a:cxn ang="0">
                        <a:pos x="54" y="0"/>
                      </a:cxn>
                      <a:cxn ang="0">
                        <a:pos x="79" y="54"/>
                      </a:cxn>
                      <a:cxn ang="0">
                        <a:pos x="91" y="83"/>
                      </a:cxn>
                      <a:cxn ang="0">
                        <a:pos x="100" y="111"/>
                      </a:cxn>
                      <a:cxn ang="0">
                        <a:pos x="102" y="132"/>
                      </a:cxn>
                      <a:cxn ang="0">
                        <a:pos x="96" y="158"/>
                      </a:cxn>
                      <a:cxn ang="0">
                        <a:pos x="88" y="170"/>
                      </a:cxn>
                      <a:cxn ang="0">
                        <a:pos x="79" y="134"/>
                      </a:cxn>
                      <a:cxn ang="0">
                        <a:pos x="69" y="104"/>
                      </a:cxn>
                      <a:cxn ang="0">
                        <a:pos x="49" y="68"/>
                      </a:cxn>
                      <a:cxn ang="0">
                        <a:pos x="31" y="41"/>
                      </a:cxn>
                      <a:cxn ang="0">
                        <a:pos x="19" y="101"/>
                      </a:cxn>
                      <a:cxn ang="0">
                        <a:pos x="45" y="135"/>
                      </a:cxn>
                      <a:cxn ang="0">
                        <a:pos x="58" y="153"/>
                      </a:cxn>
                      <a:cxn ang="0">
                        <a:pos x="66" y="230"/>
                      </a:cxn>
                      <a:cxn ang="0">
                        <a:pos x="22" y="212"/>
                      </a:cxn>
                      <a:cxn ang="0">
                        <a:pos x="13" y="182"/>
                      </a:cxn>
                      <a:cxn ang="0">
                        <a:pos x="0" y="146"/>
                      </a:cxn>
                    </a:cxnLst>
                    <a:rect l="0" t="0" r="r" b="b"/>
                    <a:pathLst>
                      <a:path w="102" h="230">
                        <a:moveTo>
                          <a:pt x="54" y="0"/>
                        </a:moveTo>
                        <a:lnTo>
                          <a:pt x="79" y="54"/>
                        </a:lnTo>
                        <a:lnTo>
                          <a:pt x="91" y="83"/>
                        </a:lnTo>
                        <a:lnTo>
                          <a:pt x="100" y="111"/>
                        </a:lnTo>
                        <a:lnTo>
                          <a:pt x="102" y="132"/>
                        </a:lnTo>
                        <a:lnTo>
                          <a:pt x="96" y="158"/>
                        </a:lnTo>
                        <a:lnTo>
                          <a:pt x="88" y="170"/>
                        </a:lnTo>
                        <a:lnTo>
                          <a:pt x="79" y="134"/>
                        </a:lnTo>
                        <a:lnTo>
                          <a:pt x="69" y="104"/>
                        </a:lnTo>
                        <a:lnTo>
                          <a:pt x="49" y="68"/>
                        </a:lnTo>
                        <a:lnTo>
                          <a:pt x="31" y="41"/>
                        </a:lnTo>
                        <a:lnTo>
                          <a:pt x="19" y="101"/>
                        </a:lnTo>
                        <a:lnTo>
                          <a:pt x="45" y="135"/>
                        </a:lnTo>
                        <a:lnTo>
                          <a:pt x="58" y="153"/>
                        </a:lnTo>
                        <a:lnTo>
                          <a:pt x="66" y="230"/>
                        </a:lnTo>
                        <a:lnTo>
                          <a:pt x="22" y="212"/>
                        </a:lnTo>
                        <a:lnTo>
                          <a:pt x="13" y="182"/>
                        </a:lnTo>
                        <a:lnTo>
                          <a:pt x="0" y="146"/>
                        </a:lnTo>
                      </a:path>
                    </a:pathLst>
                  </a:custGeom>
                  <a:noFill/>
                  <a:ln w="12700">
                    <a:solidFill>
                      <a:srgbClr val="5F3F1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93" name="Oval 1067"/>
              <p:cNvSpPr>
                <a:spLocks noChangeArrowheads="1"/>
              </p:cNvSpPr>
              <p:nvPr/>
            </p:nvSpPr>
            <p:spPr bwMode="auto">
              <a:xfrm>
                <a:off x="3565" y="2003"/>
                <a:ext cx="24" cy="26"/>
              </a:xfrm>
              <a:prstGeom prst="ellipse">
                <a:avLst/>
              </a:prstGeom>
              <a:solidFill>
                <a:srgbClr val="FF5FBF"/>
              </a:solidFill>
              <a:ln w="12700">
                <a:solidFill>
                  <a:srgbClr val="FF00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76" name="Group 1082"/>
            <p:cNvGrpSpPr>
              <a:grpSpLocks/>
            </p:cNvGrpSpPr>
            <p:nvPr/>
          </p:nvGrpSpPr>
          <p:grpSpPr bwMode="auto">
            <a:xfrm>
              <a:off x="3200" y="2106"/>
              <a:ext cx="945" cy="1163"/>
              <a:chOff x="3200" y="2106"/>
              <a:chExt cx="945" cy="1163"/>
            </a:xfrm>
          </p:grpSpPr>
          <p:sp>
            <p:nvSpPr>
              <p:cNvPr id="77" name="Freeform 1069"/>
              <p:cNvSpPr>
                <a:spLocks/>
              </p:cNvSpPr>
              <p:nvPr/>
            </p:nvSpPr>
            <p:spPr bwMode="auto">
              <a:xfrm>
                <a:off x="3645" y="2106"/>
                <a:ext cx="86" cy="363"/>
              </a:xfrm>
              <a:custGeom>
                <a:avLst/>
                <a:gdLst/>
                <a:ahLst/>
                <a:cxnLst>
                  <a:cxn ang="0">
                    <a:pos x="86" y="5"/>
                  </a:cxn>
                  <a:cxn ang="0">
                    <a:pos x="17" y="351"/>
                  </a:cxn>
                  <a:cxn ang="0">
                    <a:pos x="0" y="363"/>
                  </a:cxn>
                  <a:cxn ang="0">
                    <a:pos x="73" y="3"/>
                  </a:cxn>
                  <a:cxn ang="0">
                    <a:pos x="77" y="0"/>
                  </a:cxn>
                  <a:cxn ang="0">
                    <a:pos x="83" y="0"/>
                  </a:cxn>
                  <a:cxn ang="0">
                    <a:pos x="86" y="5"/>
                  </a:cxn>
                </a:cxnLst>
                <a:rect l="0" t="0" r="r" b="b"/>
                <a:pathLst>
                  <a:path w="86" h="363">
                    <a:moveTo>
                      <a:pt x="86" y="5"/>
                    </a:moveTo>
                    <a:lnTo>
                      <a:pt x="17" y="351"/>
                    </a:lnTo>
                    <a:lnTo>
                      <a:pt x="0" y="363"/>
                    </a:lnTo>
                    <a:lnTo>
                      <a:pt x="73" y="3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86" y="5"/>
                    </a:lnTo>
                    <a:close/>
                  </a:path>
                </a:pathLst>
              </a:custGeom>
              <a:solidFill>
                <a:srgbClr val="BF7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grpSp>
            <p:nvGrpSpPr>
              <p:cNvPr id="78" name="Group 1078"/>
              <p:cNvGrpSpPr>
                <a:grpSpLocks/>
              </p:cNvGrpSpPr>
              <p:nvPr/>
            </p:nvGrpSpPr>
            <p:grpSpPr bwMode="auto">
              <a:xfrm>
                <a:off x="3200" y="2242"/>
                <a:ext cx="945" cy="1027"/>
                <a:chOff x="3200" y="2242"/>
                <a:chExt cx="945" cy="1027"/>
              </a:xfrm>
            </p:grpSpPr>
            <p:sp>
              <p:nvSpPr>
                <p:cNvPr id="82" name="Freeform 1070"/>
                <p:cNvSpPr>
                  <a:spLocks/>
                </p:cNvSpPr>
                <p:nvPr/>
              </p:nvSpPr>
              <p:spPr bwMode="auto">
                <a:xfrm>
                  <a:off x="3200" y="2242"/>
                  <a:ext cx="945" cy="1027"/>
                </a:xfrm>
                <a:custGeom>
                  <a:avLst/>
                  <a:gdLst/>
                  <a:ahLst/>
                  <a:cxnLst>
                    <a:cxn ang="0">
                      <a:pos x="327" y="10"/>
                    </a:cxn>
                    <a:cxn ang="0">
                      <a:pos x="281" y="21"/>
                    </a:cxn>
                    <a:cxn ang="0">
                      <a:pos x="231" y="32"/>
                    </a:cxn>
                    <a:cxn ang="0">
                      <a:pos x="195" y="43"/>
                    </a:cxn>
                    <a:cxn ang="0">
                      <a:pos x="165" y="59"/>
                    </a:cxn>
                    <a:cxn ang="0">
                      <a:pos x="140" y="79"/>
                    </a:cxn>
                    <a:cxn ang="0">
                      <a:pos x="115" y="104"/>
                    </a:cxn>
                    <a:cxn ang="0">
                      <a:pos x="80" y="156"/>
                    </a:cxn>
                    <a:cxn ang="0">
                      <a:pos x="0" y="294"/>
                    </a:cxn>
                    <a:cxn ang="0">
                      <a:pos x="22" y="317"/>
                    </a:cxn>
                    <a:cxn ang="0">
                      <a:pos x="231" y="416"/>
                    </a:cxn>
                    <a:cxn ang="0">
                      <a:pos x="224" y="633"/>
                    </a:cxn>
                    <a:cxn ang="0">
                      <a:pos x="205" y="791"/>
                    </a:cxn>
                    <a:cxn ang="0">
                      <a:pos x="151" y="944"/>
                    </a:cxn>
                    <a:cxn ang="0">
                      <a:pos x="890" y="1027"/>
                    </a:cxn>
                    <a:cxn ang="0">
                      <a:pos x="771" y="639"/>
                    </a:cxn>
                    <a:cxn ang="0">
                      <a:pos x="810" y="600"/>
                    </a:cxn>
                    <a:cxn ang="0">
                      <a:pos x="831" y="538"/>
                    </a:cxn>
                    <a:cxn ang="0">
                      <a:pos x="833" y="477"/>
                    </a:cxn>
                    <a:cxn ang="0">
                      <a:pos x="837" y="423"/>
                    </a:cxn>
                    <a:cxn ang="0">
                      <a:pos x="876" y="135"/>
                    </a:cxn>
                    <a:cxn ang="0">
                      <a:pos x="849" y="85"/>
                    </a:cxn>
                    <a:cxn ang="0">
                      <a:pos x="803" y="56"/>
                    </a:cxn>
                    <a:cxn ang="0">
                      <a:pos x="665" y="13"/>
                    </a:cxn>
                    <a:cxn ang="0">
                      <a:pos x="639" y="5"/>
                    </a:cxn>
                    <a:cxn ang="0">
                      <a:pos x="615" y="0"/>
                    </a:cxn>
                    <a:cxn ang="0">
                      <a:pos x="622" y="28"/>
                    </a:cxn>
                    <a:cxn ang="0">
                      <a:pos x="639" y="56"/>
                    </a:cxn>
                    <a:cxn ang="0">
                      <a:pos x="657" y="88"/>
                    </a:cxn>
                    <a:cxn ang="0">
                      <a:pos x="666" y="114"/>
                    </a:cxn>
                    <a:cxn ang="0">
                      <a:pos x="668" y="148"/>
                    </a:cxn>
                    <a:cxn ang="0">
                      <a:pos x="658" y="181"/>
                    </a:cxn>
                    <a:cxn ang="0">
                      <a:pos x="636" y="206"/>
                    </a:cxn>
                    <a:cxn ang="0">
                      <a:pos x="600" y="226"/>
                    </a:cxn>
                    <a:cxn ang="0">
                      <a:pos x="561" y="239"/>
                    </a:cxn>
                    <a:cxn ang="0">
                      <a:pos x="517" y="239"/>
                    </a:cxn>
                    <a:cxn ang="0">
                      <a:pos x="476" y="226"/>
                    </a:cxn>
                    <a:cxn ang="0">
                      <a:pos x="426" y="199"/>
                    </a:cxn>
                    <a:cxn ang="0">
                      <a:pos x="393" y="169"/>
                    </a:cxn>
                    <a:cxn ang="0">
                      <a:pos x="376" y="130"/>
                    </a:cxn>
                    <a:cxn ang="0">
                      <a:pos x="361" y="85"/>
                    </a:cxn>
                    <a:cxn ang="0">
                      <a:pos x="346" y="35"/>
                    </a:cxn>
                    <a:cxn ang="0">
                      <a:pos x="343" y="5"/>
                    </a:cxn>
                  </a:cxnLst>
                  <a:rect l="0" t="0" r="r" b="b"/>
                  <a:pathLst>
                    <a:path w="945" h="1027">
                      <a:moveTo>
                        <a:pt x="343" y="5"/>
                      </a:moveTo>
                      <a:lnTo>
                        <a:pt x="327" y="10"/>
                      </a:lnTo>
                      <a:lnTo>
                        <a:pt x="303" y="16"/>
                      </a:lnTo>
                      <a:lnTo>
                        <a:pt x="281" y="21"/>
                      </a:lnTo>
                      <a:lnTo>
                        <a:pt x="255" y="27"/>
                      </a:lnTo>
                      <a:lnTo>
                        <a:pt x="231" y="32"/>
                      </a:lnTo>
                      <a:lnTo>
                        <a:pt x="210" y="38"/>
                      </a:lnTo>
                      <a:lnTo>
                        <a:pt x="195" y="43"/>
                      </a:lnTo>
                      <a:lnTo>
                        <a:pt x="181" y="50"/>
                      </a:lnTo>
                      <a:lnTo>
                        <a:pt x="165" y="59"/>
                      </a:lnTo>
                      <a:lnTo>
                        <a:pt x="152" y="69"/>
                      </a:lnTo>
                      <a:lnTo>
                        <a:pt x="140" y="79"/>
                      </a:lnTo>
                      <a:lnTo>
                        <a:pt x="128" y="90"/>
                      </a:lnTo>
                      <a:lnTo>
                        <a:pt x="115" y="104"/>
                      </a:lnTo>
                      <a:lnTo>
                        <a:pt x="102" y="122"/>
                      </a:lnTo>
                      <a:lnTo>
                        <a:pt x="80" y="156"/>
                      </a:lnTo>
                      <a:lnTo>
                        <a:pt x="44" y="218"/>
                      </a:lnTo>
                      <a:lnTo>
                        <a:pt x="0" y="294"/>
                      </a:lnTo>
                      <a:lnTo>
                        <a:pt x="5" y="305"/>
                      </a:lnTo>
                      <a:lnTo>
                        <a:pt x="22" y="317"/>
                      </a:lnTo>
                      <a:lnTo>
                        <a:pt x="224" y="393"/>
                      </a:lnTo>
                      <a:lnTo>
                        <a:pt x="231" y="416"/>
                      </a:lnTo>
                      <a:lnTo>
                        <a:pt x="233" y="508"/>
                      </a:lnTo>
                      <a:lnTo>
                        <a:pt x="224" y="633"/>
                      </a:lnTo>
                      <a:lnTo>
                        <a:pt x="215" y="729"/>
                      </a:lnTo>
                      <a:lnTo>
                        <a:pt x="205" y="791"/>
                      </a:lnTo>
                      <a:lnTo>
                        <a:pt x="184" y="875"/>
                      </a:lnTo>
                      <a:lnTo>
                        <a:pt x="151" y="944"/>
                      </a:lnTo>
                      <a:lnTo>
                        <a:pt x="107" y="1027"/>
                      </a:lnTo>
                      <a:lnTo>
                        <a:pt x="890" y="1027"/>
                      </a:lnTo>
                      <a:lnTo>
                        <a:pt x="807" y="818"/>
                      </a:lnTo>
                      <a:lnTo>
                        <a:pt x="771" y="639"/>
                      </a:lnTo>
                      <a:lnTo>
                        <a:pt x="789" y="623"/>
                      </a:lnTo>
                      <a:lnTo>
                        <a:pt x="810" y="600"/>
                      </a:lnTo>
                      <a:lnTo>
                        <a:pt x="823" y="572"/>
                      </a:lnTo>
                      <a:lnTo>
                        <a:pt x="831" y="538"/>
                      </a:lnTo>
                      <a:lnTo>
                        <a:pt x="832" y="507"/>
                      </a:lnTo>
                      <a:lnTo>
                        <a:pt x="833" y="477"/>
                      </a:lnTo>
                      <a:lnTo>
                        <a:pt x="834" y="454"/>
                      </a:lnTo>
                      <a:lnTo>
                        <a:pt x="837" y="423"/>
                      </a:lnTo>
                      <a:lnTo>
                        <a:pt x="945" y="333"/>
                      </a:lnTo>
                      <a:lnTo>
                        <a:pt x="876" y="135"/>
                      </a:lnTo>
                      <a:lnTo>
                        <a:pt x="865" y="106"/>
                      </a:lnTo>
                      <a:lnTo>
                        <a:pt x="849" y="85"/>
                      </a:lnTo>
                      <a:lnTo>
                        <a:pt x="829" y="68"/>
                      </a:lnTo>
                      <a:lnTo>
                        <a:pt x="803" y="56"/>
                      </a:lnTo>
                      <a:lnTo>
                        <a:pt x="685" y="20"/>
                      </a:lnTo>
                      <a:lnTo>
                        <a:pt x="665" y="13"/>
                      </a:lnTo>
                      <a:lnTo>
                        <a:pt x="651" y="8"/>
                      </a:lnTo>
                      <a:lnTo>
                        <a:pt x="639" y="5"/>
                      </a:lnTo>
                      <a:lnTo>
                        <a:pt x="627" y="2"/>
                      </a:lnTo>
                      <a:lnTo>
                        <a:pt x="615" y="0"/>
                      </a:lnTo>
                      <a:lnTo>
                        <a:pt x="615" y="17"/>
                      </a:lnTo>
                      <a:lnTo>
                        <a:pt x="622" y="28"/>
                      </a:lnTo>
                      <a:lnTo>
                        <a:pt x="629" y="41"/>
                      </a:lnTo>
                      <a:lnTo>
                        <a:pt x="639" y="56"/>
                      </a:lnTo>
                      <a:lnTo>
                        <a:pt x="648" y="70"/>
                      </a:lnTo>
                      <a:lnTo>
                        <a:pt x="657" y="88"/>
                      </a:lnTo>
                      <a:lnTo>
                        <a:pt x="662" y="102"/>
                      </a:lnTo>
                      <a:lnTo>
                        <a:pt x="666" y="114"/>
                      </a:lnTo>
                      <a:lnTo>
                        <a:pt x="668" y="130"/>
                      </a:lnTo>
                      <a:lnTo>
                        <a:pt x="668" y="148"/>
                      </a:lnTo>
                      <a:lnTo>
                        <a:pt x="664" y="164"/>
                      </a:lnTo>
                      <a:lnTo>
                        <a:pt x="658" y="181"/>
                      </a:lnTo>
                      <a:lnTo>
                        <a:pt x="649" y="195"/>
                      </a:lnTo>
                      <a:lnTo>
                        <a:pt x="636" y="206"/>
                      </a:lnTo>
                      <a:lnTo>
                        <a:pt x="618" y="218"/>
                      </a:lnTo>
                      <a:lnTo>
                        <a:pt x="600" y="226"/>
                      </a:lnTo>
                      <a:lnTo>
                        <a:pt x="581" y="234"/>
                      </a:lnTo>
                      <a:lnTo>
                        <a:pt x="561" y="239"/>
                      </a:lnTo>
                      <a:lnTo>
                        <a:pt x="542" y="242"/>
                      </a:lnTo>
                      <a:lnTo>
                        <a:pt x="517" y="239"/>
                      </a:lnTo>
                      <a:lnTo>
                        <a:pt x="497" y="233"/>
                      </a:lnTo>
                      <a:lnTo>
                        <a:pt x="476" y="226"/>
                      </a:lnTo>
                      <a:lnTo>
                        <a:pt x="453" y="214"/>
                      </a:lnTo>
                      <a:lnTo>
                        <a:pt x="426" y="199"/>
                      </a:lnTo>
                      <a:lnTo>
                        <a:pt x="411" y="189"/>
                      </a:lnTo>
                      <a:lnTo>
                        <a:pt x="393" y="169"/>
                      </a:lnTo>
                      <a:lnTo>
                        <a:pt x="386" y="150"/>
                      </a:lnTo>
                      <a:lnTo>
                        <a:pt x="376" y="130"/>
                      </a:lnTo>
                      <a:lnTo>
                        <a:pt x="368" y="109"/>
                      </a:lnTo>
                      <a:lnTo>
                        <a:pt x="361" y="85"/>
                      </a:lnTo>
                      <a:lnTo>
                        <a:pt x="355" y="63"/>
                      </a:lnTo>
                      <a:lnTo>
                        <a:pt x="346" y="35"/>
                      </a:lnTo>
                      <a:lnTo>
                        <a:pt x="342" y="15"/>
                      </a:lnTo>
                      <a:lnTo>
                        <a:pt x="343" y="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grpSp>
              <p:nvGrpSpPr>
                <p:cNvPr id="83" name="Group 1076"/>
                <p:cNvGrpSpPr>
                  <a:grpSpLocks/>
                </p:cNvGrpSpPr>
                <p:nvPr/>
              </p:nvGrpSpPr>
              <p:grpSpPr bwMode="auto">
                <a:xfrm>
                  <a:off x="3232" y="2409"/>
                  <a:ext cx="511" cy="753"/>
                  <a:chOff x="3232" y="2409"/>
                  <a:chExt cx="511" cy="753"/>
                </a:xfrm>
              </p:grpSpPr>
              <p:sp>
                <p:nvSpPr>
                  <p:cNvPr id="85" name="Freeform 1071"/>
                  <p:cNvSpPr>
                    <a:spLocks/>
                  </p:cNvSpPr>
                  <p:nvPr/>
                </p:nvSpPr>
                <p:spPr bwMode="auto">
                  <a:xfrm>
                    <a:off x="3232" y="2409"/>
                    <a:ext cx="511" cy="753"/>
                  </a:xfrm>
                  <a:custGeom>
                    <a:avLst/>
                    <a:gdLst/>
                    <a:ahLst/>
                    <a:cxnLst>
                      <a:cxn ang="0">
                        <a:pos x="5" y="176"/>
                      </a:cxn>
                      <a:cxn ang="0">
                        <a:pos x="0" y="276"/>
                      </a:cxn>
                      <a:cxn ang="0">
                        <a:pos x="9" y="458"/>
                      </a:cxn>
                      <a:cxn ang="0">
                        <a:pos x="1" y="554"/>
                      </a:cxn>
                      <a:cxn ang="0">
                        <a:pos x="12" y="660"/>
                      </a:cxn>
                      <a:cxn ang="0">
                        <a:pos x="49" y="753"/>
                      </a:cxn>
                      <a:cxn ang="0">
                        <a:pos x="144" y="742"/>
                      </a:cxn>
                      <a:cxn ang="0">
                        <a:pos x="254" y="668"/>
                      </a:cxn>
                      <a:cxn ang="0">
                        <a:pos x="434" y="396"/>
                      </a:cxn>
                      <a:cxn ang="0">
                        <a:pos x="471" y="341"/>
                      </a:cxn>
                      <a:cxn ang="0">
                        <a:pos x="482" y="312"/>
                      </a:cxn>
                      <a:cxn ang="0">
                        <a:pos x="499" y="254"/>
                      </a:cxn>
                      <a:cxn ang="0">
                        <a:pos x="499" y="234"/>
                      </a:cxn>
                      <a:cxn ang="0">
                        <a:pos x="488" y="214"/>
                      </a:cxn>
                      <a:cxn ang="0">
                        <a:pos x="471" y="192"/>
                      </a:cxn>
                      <a:cxn ang="0">
                        <a:pos x="461" y="174"/>
                      </a:cxn>
                      <a:cxn ang="0">
                        <a:pos x="462" y="156"/>
                      </a:cxn>
                      <a:cxn ang="0">
                        <a:pos x="482" y="162"/>
                      </a:cxn>
                      <a:cxn ang="0">
                        <a:pos x="493" y="185"/>
                      </a:cxn>
                      <a:cxn ang="0">
                        <a:pos x="501" y="198"/>
                      </a:cxn>
                      <a:cxn ang="0">
                        <a:pos x="511" y="194"/>
                      </a:cxn>
                      <a:cxn ang="0">
                        <a:pos x="509" y="170"/>
                      </a:cxn>
                      <a:cxn ang="0">
                        <a:pos x="503" y="124"/>
                      </a:cxn>
                      <a:cxn ang="0">
                        <a:pos x="497" y="101"/>
                      </a:cxn>
                      <a:cxn ang="0">
                        <a:pos x="483" y="90"/>
                      </a:cxn>
                      <a:cxn ang="0">
                        <a:pos x="469" y="49"/>
                      </a:cxn>
                      <a:cxn ang="0">
                        <a:pos x="461" y="21"/>
                      </a:cxn>
                      <a:cxn ang="0">
                        <a:pos x="455" y="3"/>
                      </a:cxn>
                      <a:cxn ang="0">
                        <a:pos x="439" y="0"/>
                      </a:cxn>
                      <a:cxn ang="0">
                        <a:pos x="373" y="97"/>
                      </a:cxn>
                      <a:cxn ang="0">
                        <a:pos x="355" y="124"/>
                      </a:cxn>
                      <a:cxn ang="0">
                        <a:pos x="351" y="141"/>
                      </a:cxn>
                      <a:cxn ang="0">
                        <a:pos x="374" y="222"/>
                      </a:cxn>
                      <a:cxn ang="0">
                        <a:pos x="397" y="297"/>
                      </a:cxn>
                      <a:cxn ang="0">
                        <a:pos x="198" y="460"/>
                      </a:cxn>
                      <a:cxn ang="0">
                        <a:pos x="198" y="228"/>
                      </a:cxn>
                    </a:cxnLst>
                    <a:rect l="0" t="0" r="r" b="b"/>
                    <a:pathLst>
                      <a:path w="511" h="753">
                        <a:moveTo>
                          <a:pt x="18" y="129"/>
                        </a:moveTo>
                        <a:lnTo>
                          <a:pt x="5" y="176"/>
                        </a:lnTo>
                        <a:lnTo>
                          <a:pt x="3" y="210"/>
                        </a:lnTo>
                        <a:lnTo>
                          <a:pt x="0" y="276"/>
                        </a:lnTo>
                        <a:lnTo>
                          <a:pt x="9" y="357"/>
                        </a:lnTo>
                        <a:lnTo>
                          <a:pt x="9" y="458"/>
                        </a:lnTo>
                        <a:lnTo>
                          <a:pt x="4" y="509"/>
                        </a:lnTo>
                        <a:lnTo>
                          <a:pt x="1" y="554"/>
                        </a:lnTo>
                        <a:lnTo>
                          <a:pt x="3" y="609"/>
                        </a:lnTo>
                        <a:lnTo>
                          <a:pt x="12" y="660"/>
                        </a:lnTo>
                        <a:lnTo>
                          <a:pt x="24" y="711"/>
                        </a:lnTo>
                        <a:lnTo>
                          <a:pt x="49" y="753"/>
                        </a:lnTo>
                        <a:lnTo>
                          <a:pt x="99" y="748"/>
                        </a:lnTo>
                        <a:lnTo>
                          <a:pt x="144" y="742"/>
                        </a:lnTo>
                        <a:lnTo>
                          <a:pt x="204" y="723"/>
                        </a:lnTo>
                        <a:lnTo>
                          <a:pt x="254" y="668"/>
                        </a:lnTo>
                        <a:lnTo>
                          <a:pt x="288" y="621"/>
                        </a:lnTo>
                        <a:lnTo>
                          <a:pt x="434" y="396"/>
                        </a:lnTo>
                        <a:lnTo>
                          <a:pt x="465" y="354"/>
                        </a:lnTo>
                        <a:lnTo>
                          <a:pt x="471" y="341"/>
                        </a:lnTo>
                        <a:lnTo>
                          <a:pt x="476" y="326"/>
                        </a:lnTo>
                        <a:lnTo>
                          <a:pt x="482" y="312"/>
                        </a:lnTo>
                        <a:lnTo>
                          <a:pt x="486" y="296"/>
                        </a:lnTo>
                        <a:lnTo>
                          <a:pt x="499" y="254"/>
                        </a:lnTo>
                        <a:lnTo>
                          <a:pt x="501" y="245"/>
                        </a:lnTo>
                        <a:lnTo>
                          <a:pt x="499" y="234"/>
                        </a:lnTo>
                        <a:lnTo>
                          <a:pt x="494" y="224"/>
                        </a:lnTo>
                        <a:lnTo>
                          <a:pt x="488" y="214"/>
                        </a:lnTo>
                        <a:lnTo>
                          <a:pt x="481" y="203"/>
                        </a:lnTo>
                        <a:lnTo>
                          <a:pt x="471" y="192"/>
                        </a:lnTo>
                        <a:lnTo>
                          <a:pt x="468" y="182"/>
                        </a:lnTo>
                        <a:lnTo>
                          <a:pt x="461" y="174"/>
                        </a:lnTo>
                        <a:lnTo>
                          <a:pt x="447" y="163"/>
                        </a:lnTo>
                        <a:lnTo>
                          <a:pt x="462" y="156"/>
                        </a:lnTo>
                        <a:lnTo>
                          <a:pt x="475" y="153"/>
                        </a:lnTo>
                        <a:lnTo>
                          <a:pt x="482" y="162"/>
                        </a:lnTo>
                        <a:lnTo>
                          <a:pt x="490" y="175"/>
                        </a:lnTo>
                        <a:lnTo>
                          <a:pt x="493" y="185"/>
                        </a:lnTo>
                        <a:lnTo>
                          <a:pt x="496" y="192"/>
                        </a:lnTo>
                        <a:lnTo>
                          <a:pt x="501" y="198"/>
                        </a:lnTo>
                        <a:lnTo>
                          <a:pt x="508" y="201"/>
                        </a:lnTo>
                        <a:lnTo>
                          <a:pt x="511" y="194"/>
                        </a:lnTo>
                        <a:lnTo>
                          <a:pt x="510" y="184"/>
                        </a:lnTo>
                        <a:lnTo>
                          <a:pt x="509" y="170"/>
                        </a:lnTo>
                        <a:lnTo>
                          <a:pt x="506" y="147"/>
                        </a:lnTo>
                        <a:lnTo>
                          <a:pt x="503" y="124"/>
                        </a:lnTo>
                        <a:lnTo>
                          <a:pt x="498" y="119"/>
                        </a:lnTo>
                        <a:lnTo>
                          <a:pt x="497" y="101"/>
                        </a:lnTo>
                        <a:lnTo>
                          <a:pt x="495" y="95"/>
                        </a:lnTo>
                        <a:lnTo>
                          <a:pt x="483" y="90"/>
                        </a:lnTo>
                        <a:lnTo>
                          <a:pt x="475" y="66"/>
                        </a:lnTo>
                        <a:lnTo>
                          <a:pt x="469" y="49"/>
                        </a:lnTo>
                        <a:lnTo>
                          <a:pt x="463" y="34"/>
                        </a:lnTo>
                        <a:lnTo>
                          <a:pt x="461" y="21"/>
                        </a:lnTo>
                        <a:lnTo>
                          <a:pt x="460" y="12"/>
                        </a:lnTo>
                        <a:lnTo>
                          <a:pt x="455" y="3"/>
                        </a:lnTo>
                        <a:lnTo>
                          <a:pt x="447" y="0"/>
                        </a:lnTo>
                        <a:lnTo>
                          <a:pt x="439" y="0"/>
                        </a:lnTo>
                        <a:lnTo>
                          <a:pt x="432" y="31"/>
                        </a:lnTo>
                        <a:lnTo>
                          <a:pt x="373" y="97"/>
                        </a:lnTo>
                        <a:lnTo>
                          <a:pt x="361" y="115"/>
                        </a:lnTo>
                        <a:lnTo>
                          <a:pt x="355" y="124"/>
                        </a:lnTo>
                        <a:lnTo>
                          <a:pt x="352" y="133"/>
                        </a:lnTo>
                        <a:lnTo>
                          <a:pt x="351" y="141"/>
                        </a:lnTo>
                        <a:lnTo>
                          <a:pt x="361" y="171"/>
                        </a:lnTo>
                        <a:lnTo>
                          <a:pt x="374" y="222"/>
                        </a:lnTo>
                        <a:lnTo>
                          <a:pt x="387" y="252"/>
                        </a:lnTo>
                        <a:lnTo>
                          <a:pt x="397" y="297"/>
                        </a:lnTo>
                        <a:lnTo>
                          <a:pt x="309" y="366"/>
                        </a:lnTo>
                        <a:lnTo>
                          <a:pt x="198" y="460"/>
                        </a:lnTo>
                        <a:lnTo>
                          <a:pt x="202" y="348"/>
                        </a:lnTo>
                        <a:lnTo>
                          <a:pt x="198" y="228"/>
                        </a:lnTo>
                        <a:lnTo>
                          <a:pt x="18" y="129"/>
                        </a:lnTo>
                        <a:close/>
                      </a:path>
                    </a:pathLst>
                  </a:custGeom>
                  <a:solidFill>
                    <a:srgbClr val="FF9F7F"/>
                  </a:solidFill>
                  <a:ln w="12700">
                    <a:solidFill>
                      <a:srgbClr val="BF3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86" name="Freeform 1072"/>
                  <p:cNvSpPr>
                    <a:spLocks/>
                  </p:cNvSpPr>
                  <p:nvPr/>
                </p:nvSpPr>
                <p:spPr bwMode="auto">
                  <a:xfrm>
                    <a:off x="3642" y="2502"/>
                    <a:ext cx="72" cy="14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47" y="0"/>
                      </a:cxn>
                      <a:cxn ang="0">
                        <a:pos x="72" y="0"/>
                      </a:cxn>
                    </a:cxnLst>
                    <a:rect l="0" t="0" r="r" b="b"/>
                    <a:pathLst>
                      <a:path w="72" h="14">
                        <a:moveTo>
                          <a:pt x="0" y="14"/>
                        </a:moveTo>
                        <a:lnTo>
                          <a:pt x="47" y="0"/>
                        </a:lnTo>
                        <a:lnTo>
                          <a:pt x="72" y="0"/>
                        </a:lnTo>
                      </a:path>
                    </a:pathLst>
                  </a:custGeom>
                  <a:noFill/>
                  <a:ln w="12700">
                    <a:solidFill>
                      <a:srgbClr val="BF3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87" name="Freeform 1073"/>
                  <p:cNvSpPr>
                    <a:spLocks/>
                  </p:cNvSpPr>
                  <p:nvPr/>
                </p:nvSpPr>
                <p:spPr bwMode="auto">
                  <a:xfrm>
                    <a:off x="3632" y="2533"/>
                    <a:ext cx="95" cy="2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55" y="4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95" h="20">
                        <a:moveTo>
                          <a:pt x="0" y="20"/>
                        </a:moveTo>
                        <a:lnTo>
                          <a:pt x="55" y="4"/>
                        </a:lnTo>
                        <a:lnTo>
                          <a:pt x="95" y="0"/>
                        </a:lnTo>
                      </a:path>
                    </a:pathLst>
                  </a:custGeom>
                  <a:noFill/>
                  <a:ln w="12700">
                    <a:solidFill>
                      <a:srgbClr val="BF3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88" name="Freeform 1074"/>
                  <p:cNvSpPr>
                    <a:spLocks/>
                  </p:cNvSpPr>
                  <p:nvPr/>
                </p:nvSpPr>
                <p:spPr bwMode="auto">
                  <a:xfrm>
                    <a:off x="3641" y="2487"/>
                    <a:ext cx="41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4" y="0"/>
                      </a:cxn>
                      <a:cxn ang="0">
                        <a:pos x="41" y="15"/>
                      </a:cxn>
                    </a:cxnLst>
                    <a:rect l="0" t="0" r="r" b="b"/>
                    <a:pathLst>
                      <a:path w="41" h="28">
                        <a:moveTo>
                          <a:pt x="0" y="28"/>
                        </a:moveTo>
                        <a:lnTo>
                          <a:pt x="34" y="0"/>
                        </a:lnTo>
                        <a:lnTo>
                          <a:pt x="41" y="15"/>
                        </a:lnTo>
                      </a:path>
                    </a:pathLst>
                  </a:custGeom>
                  <a:noFill/>
                  <a:ln w="12700">
                    <a:solidFill>
                      <a:srgbClr val="BF3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89" name="Line 107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72" y="2438"/>
                    <a:ext cx="20" cy="9"/>
                  </a:xfrm>
                  <a:prstGeom prst="line">
                    <a:avLst/>
                  </a:prstGeom>
                  <a:noFill/>
                  <a:ln w="12700">
                    <a:solidFill>
                      <a:srgbClr val="BF3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</p:grpSp>
            <p:sp>
              <p:nvSpPr>
                <p:cNvPr id="84" name="Freeform 1077"/>
                <p:cNvSpPr>
                  <a:spLocks/>
                </p:cNvSpPr>
                <p:nvPr/>
              </p:nvSpPr>
              <p:spPr bwMode="auto">
                <a:xfrm>
                  <a:off x="3200" y="2496"/>
                  <a:ext cx="241" cy="149"/>
                </a:xfrm>
                <a:custGeom>
                  <a:avLst/>
                  <a:gdLst/>
                  <a:ahLst/>
                  <a:cxnLst>
                    <a:cxn ang="0">
                      <a:pos x="110" y="55"/>
                    </a:cxn>
                    <a:cxn ang="0">
                      <a:pos x="20" y="0"/>
                    </a:cxn>
                    <a:cxn ang="0">
                      <a:pos x="0" y="40"/>
                    </a:cxn>
                    <a:cxn ang="0">
                      <a:pos x="5" y="51"/>
                    </a:cxn>
                    <a:cxn ang="0">
                      <a:pos x="22" y="63"/>
                    </a:cxn>
                    <a:cxn ang="0">
                      <a:pos x="241" y="149"/>
                    </a:cxn>
                    <a:cxn ang="0">
                      <a:pos x="241" y="129"/>
                    </a:cxn>
                    <a:cxn ang="0">
                      <a:pos x="110" y="55"/>
                    </a:cxn>
                  </a:cxnLst>
                  <a:rect l="0" t="0" r="r" b="b"/>
                  <a:pathLst>
                    <a:path w="241" h="149">
                      <a:moveTo>
                        <a:pt x="110" y="55"/>
                      </a:moveTo>
                      <a:lnTo>
                        <a:pt x="20" y="0"/>
                      </a:lnTo>
                      <a:lnTo>
                        <a:pt x="0" y="40"/>
                      </a:lnTo>
                      <a:lnTo>
                        <a:pt x="5" y="51"/>
                      </a:lnTo>
                      <a:lnTo>
                        <a:pt x="22" y="63"/>
                      </a:lnTo>
                      <a:lnTo>
                        <a:pt x="241" y="149"/>
                      </a:lnTo>
                      <a:lnTo>
                        <a:pt x="241" y="129"/>
                      </a:lnTo>
                      <a:lnTo>
                        <a:pt x="110" y="5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</p:grpSp>
          <p:grpSp>
            <p:nvGrpSpPr>
              <p:cNvPr id="79" name="Group 1081"/>
              <p:cNvGrpSpPr>
                <a:grpSpLocks/>
              </p:cNvGrpSpPr>
              <p:nvPr/>
            </p:nvGrpSpPr>
            <p:grpSpPr bwMode="auto">
              <a:xfrm>
                <a:off x="3597" y="2332"/>
                <a:ext cx="97" cy="174"/>
                <a:chOff x="3597" y="2332"/>
                <a:chExt cx="97" cy="174"/>
              </a:xfrm>
            </p:grpSpPr>
            <p:sp>
              <p:nvSpPr>
                <p:cNvPr id="80" name="Freeform 1079"/>
                <p:cNvSpPr>
                  <a:spLocks/>
                </p:cNvSpPr>
                <p:nvPr/>
              </p:nvSpPr>
              <p:spPr bwMode="auto">
                <a:xfrm>
                  <a:off x="3597" y="2335"/>
                  <a:ext cx="92" cy="171"/>
                </a:xfrm>
                <a:custGeom>
                  <a:avLst/>
                  <a:gdLst/>
                  <a:ahLst/>
                  <a:cxnLst>
                    <a:cxn ang="0">
                      <a:pos x="88" y="0"/>
                    </a:cxn>
                    <a:cxn ang="0">
                      <a:pos x="58" y="11"/>
                    </a:cxn>
                    <a:cxn ang="0">
                      <a:pos x="32" y="25"/>
                    </a:cxn>
                    <a:cxn ang="0">
                      <a:pos x="14" y="54"/>
                    </a:cxn>
                    <a:cxn ang="0">
                      <a:pos x="0" y="75"/>
                    </a:cxn>
                    <a:cxn ang="0">
                      <a:pos x="3" y="98"/>
                    </a:cxn>
                    <a:cxn ang="0">
                      <a:pos x="5" y="143"/>
                    </a:cxn>
                    <a:cxn ang="0">
                      <a:pos x="11" y="171"/>
                    </a:cxn>
                    <a:cxn ang="0">
                      <a:pos x="41" y="139"/>
                    </a:cxn>
                    <a:cxn ang="0">
                      <a:pos x="42" y="111"/>
                    </a:cxn>
                    <a:cxn ang="0">
                      <a:pos x="40" y="98"/>
                    </a:cxn>
                    <a:cxn ang="0">
                      <a:pos x="36" y="89"/>
                    </a:cxn>
                    <a:cxn ang="0">
                      <a:pos x="42" y="85"/>
                    </a:cxn>
                    <a:cxn ang="0">
                      <a:pos x="47" y="78"/>
                    </a:cxn>
                    <a:cxn ang="0">
                      <a:pos x="54" y="67"/>
                    </a:cxn>
                    <a:cxn ang="0">
                      <a:pos x="57" y="55"/>
                    </a:cxn>
                    <a:cxn ang="0">
                      <a:pos x="60" y="44"/>
                    </a:cxn>
                    <a:cxn ang="0">
                      <a:pos x="70" y="42"/>
                    </a:cxn>
                    <a:cxn ang="0">
                      <a:pos x="79" y="37"/>
                    </a:cxn>
                    <a:cxn ang="0">
                      <a:pos x="86" y="31"/>
                    </a:cxn>
                    <a:cxn ang="0">
                      <a:pos x="91" y="22"/>
                    </a:cxn>
                    <a:cxn ang="0">
                      <a:pos x="92" y="10"/>
                    </a:cxn>
                    <a:cxn ang="0">
                      <a:pos x="88" y="0"/>
                    </a:cxn>
                  </a:cxnLst>
                  <a:rect l="0" t="0" r="r" b="b"/>
                  <a:pathLst>
                    <a:path w="92" h="171">
                      <a:moveTo>
                        <a:pt x="88" y="0"/>
                      </a:moveTo>
                      <a:lnTo>
                        <a:pt x="58" y="11"/>
                      </a:lnTo>
                      <a:lnTo>
                        <a:pt x="32" y="25"/>
                      </a:lnTo>
                      <a:lnTo>
                        <a:pt x="14" y="54"/>
                      </a:lnTo>
                      <a:lnTo>
                        <a:pt x="0" y="75"/>
                      </a:lnTo>
                      <a:lnTo>
                        <a:pt x="3" y="98"/>
                      </a:lnTo>
                      <a:lnTo>
                        <a:pt x="5" y="143"/>
                      </a:lnTo>
                      <a:lnTo>
                        <a:pt x="11" y="171"/>
                      </a:lnTo>
                      <a:lnTo>
                        <a:pt x="41" y="139"/>
                      </a:lnTo>
                      <a:lnTo>
                        <a:pt x="42" y="111"/>
                      </a:lnTo>
                      <a:lnTo>
                        <a:pt x="40" y="98"/>
                      </a:lnTo>
                      <a:lnTo>
                        <a:pt x="36" y="89"/>
                      </a:lnTo>
                      <a:lnTo>
                        <a:pt x="42" y="85"/>
                      </a:lnTo>
                      <a:lnTo>
                        <a:pt x="47" y="78"/>
                      </a:lnTo>
                      <a:lnTo>
                        <a:pt x="54" y="67"/>
                      </a:lnTo>
                      <a:lnTo>
                        <a:pt x="57" y="55"/>
                      </a:lnTo>
                      <a:lnTo>
                        <a:pt x="60" y="44"/>
                      </a:lnTo>
                      <a:lnTo>
                        <a:pt x="70" y="42"/>
                      </a:lnTo>
                      <a:lnTo>
                        <a:pt x="79" y="37"/>
                      </a:lnTo>
                      <a:lnTo>
                        <a:pt x="86" y="31"/>
                      </a:lnTo>
                      <a:lnTo>
                        <a:pt x="91" y="22"/>
                      </a:lnTo>
                      <a:lnTo>
                        <a:pt x="92" y="1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 w="12700">
                  <a:solidFill>
                    <a:srgbClr val="BF3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81" name="Freeform 1080"/>
                <p:cNvSpPr>
                  <a:spLocks/>
                </p:cNvSpPr>
                <p:nvPr/>
              </p:nvSpPr>
              <p:spPr bwMode="auto">
                <a:xfrm>
                  <a:off x="3655" y="2332"/>
                  <a:ext cx="39" cy="18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38" y="0"/>
                    </a:cxn>
                    <a:cxn ang="0">
                      <a:pos x="39" y="5"/>
                    </a:cxn>
                    <a:cxn ang="0">
                      <a:pos x="35" y="11"/>
                    </a:cxn>
                    <a:cxn ang="0">
                      <a:pos x="15" y="17"/>
                    </a:cxn>
                    <a:cxn ang="0">
                      <a:pos x="10" y="18"/>
                    </a:cxn>
                    <a:cxn ang="0">
                      <a:pos x="4" y="17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39" h="18">
                      <a:moveTo>
                        <a:pt x="0" y="14"/>
                      </a:moveTo>
                      <a:lnTo>
                        <a:pt x="38" y="0"/>
                      </a:lnTo>
                      <a:lnTo>
                        <a:pt x="39" y="5"/>
                      </a:lnTo>
                      <a:lnTo>
                        <a:pt x="35" y="11"/>
                      </a:lnTo>
                      <a:lnTo>
                        <a:pt x="15" y="17"/>
                      </a:lnTo>
                      <a:lnTo>
                        <a:pt x="10" y="18"/>
                      </a:lnTo>
                      <a:lnTo>
                        <a:pt x="4" y="17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001F"/>
                </a:solidFill>
                <a:ln w="12700">
                  <a:solidFill>
                    <a:srgbClr val="FF001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</p:grpSp>
        </p:grpSp>
      </p:grpSp>
      <p:pic>
        <p:nvPicPr>
          <p:cNvPr id="122" name="Picture 5" descr="HATAL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388" y="4601991"/>
            <a:ext cx="1081642" cy="82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2" descr="http://www.mykagitcim.com/content_files/prd_images/duvar_posteri_komar_8parcabb/8-727_Stone_Wall_h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92342" y="1105217"/>
            <a:ext cx="2699657" cy="4600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5" name="Dikdörtgen 124"/>
          <p:cNvSpPr/>
          <p:nvPr/>
        </p:nvSpPr>
        <p:spPr>
          <a:xfrm rot="17949745">
            <a:off x="8629571" y="3317655"/>
            <a:ext cx="4347769" cy="40011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Başarınızın üzerine duvar örmeyin</a:t>
            </a:r>
            <a:endParaRPr lang="tr-T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728877" y="181887"/>
            <a:ext cx="2066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Bazen</a:t>
            </a:r>
            <a:endParaRPr lang="tr-T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913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Çift Dalga 5"/>
          <p:cNvSpPr/>
          <p:nvPr/>
        </p:nvSpPr>
        <p:spPr>
          <a:xfrm>
            <a:off x="10300134" y="3027528"/>
            <a:ext cx="1891866" cy="980365"/>
          </a:xfrm>
          <a:prstGeom prst="doubleWave">
            <a:avLst>
              <a:gd name="adj1" fmla="val 6250"/>
              <a:gd name="adj2" fmla="val -396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Ders Çalışma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Başarı</a:t>
            </a:r>
            <a:endParaRPr lang="tr-TR" dirty="0">
              <a:solidFill>
                <a:schemeClr val="tx1"/>
              </a:solidFill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xmlns="" val="3399227555"/>
              </p:ext>
            </p:extLst>
          </p:nvPr>
        </p:nvGraphicFramePr>
        <p:xfrm>
          <a:off x="1357442" y="704676"/>
          <a:ext cx="73968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FUTB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5834" y="2933131"/>
            <a:ext cx="780197" cy="98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://www.fundasen.com/wp-content/uploads/2012/02/sinema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58198" y="1158240"/>
            <a:ext cx="1330721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4" name="Picture 4" descr="https://encrypted-tbn3.gstatic.com/images?q=tbn:ANd9GcRI4nFaF6lM4yBfekzCFHHxdIB5qIAehJTgDnCrU0D_-2HwYXTv9B5zWVg"/>
          <p:cNvPicPr>
            <a:picLocks noChangeAspect="1" noChangeArrowheads="1"/>
          </p:cNvPicPr>
          <p:nvPr/>
        </p:nvPicPr>
        <p:blipFill>
          <a:blip r:embed="rId9" cstate="print"/>
          <a:srcRect r="28000"/>
          <a:stretch>
            <a:fillRect/>
          </a:stretch>
        </p:blipFill>
        <p:spPr bwMode="auto">
          <a:xfrm>
            <a:off x="1676401" y="4633594"/>
            <a:ext cx="822959" cy="776605"/>
          </a:xfrm>
          <a:prstGeom prst="rect">
            <a:avLst/>
          </a:prstGeom>
          <a:noFill/>
        </p:spPr>
      </p:pic>
      <p:pic>
        <p:nvPicPr>
          <p:cNvPr id="9" name="Picture 2" descr="http://www.mykagitcim.com/content_files/prd_images/duvar_posteri_komar_8parcabb/8-727_Stone_Wall_h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92342" y="1105217"/>
            <a:ext cx="2699657" cy="4600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Dikdörtgen 1"/>
          <p:cNvSpPr/>
          <p:nvPr/>
        </p:nvSpPr>
        <p:spPr>
          <a:xfrm rot="17949745">
            <a:off x="8629571" y="3317655"/>
            <a:ext cx="4347769" cy="40011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Başarınızın üzerine duvar örmeyin</a:t>
            </a:r>
            <a:endParaRPr lang="tr-T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389380" y="181887"/>
            <a:ext cx="4745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Kimi Zaman da</a:t>
            </a:r>
            <a:endParaRPr lang="tr-T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48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bağımlılıklar 1,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15944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 Kenarlı 3"/>
          <p:cNvSpPr/>
          <p:nvPr/>
        </p:nvSpPr>
        <p:spPr>
          <a:xfrm>
            <a:off x="5744157" y="0"/>
            <a:ext cx="1499017" cy="1392835"/>
          </a:xfrm>
          <a:prstGeom prst="dec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OYSAKİ</a:t>
            </a:r>
            <a:endParaRPr lang="tr-TR" sz="2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3" descr="j03449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332683" y="2666999"/>
            <a:ext cx="2170340" cy="3124201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84310" y="2666999"/>
            <a:ext cx="2193520" cy="3124201"/>
          </a:xfrm>
          <a:prstGeom prst="rect">
            <a:avLst/>
          </a:prstGeom>
          <a:noFill/>
        </p:spPr>
      </p:pic>
      <p:sp>
        <p:nvSpPr>
          <p:cNvPr id="7" name="Tek Köşesi Yuvarlatılmış Dikdörtgen 6"/>
          <p:cNvSpPr/>
          <p:nvPr/>
        </p:nvSpPr>
        <p:spPr>
          <a:xfrm>
            <a:off x="9104597" y="5791200"/>
            <a:ext cx="2398426" cy="94250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Sevgi sevilerek öğrenilirken</a:t>
            </a:r>
            <a:endParaRPr lang="tr-TR" dirty="0"/>
          </a:p>
        </p:txBody>
      </p:sp>
      <p:sp>
        <p:nvSpPr>
          <p:cNvPr id="8" name="Tek Köşesi Yuvarlatılmış Dikdörtgen 7"/>
          <p:cNvSpPr/>
          <p:nvPr/>
        </p:nvSpPr>
        <p:spPr>
          <a:xfrm>
            <a:off x="1484310" y="5791200"/>
            <a:ext cx="2398426" cy="942508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Çalışma, çalışılarak öğrenilir.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69371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ülen Yüz 3"/>
          <p:cNvSpPr/>
          <p:nvPr/>
        </p:nvSpPr>
        <p:spPr>
          <a:xfrm>
            <a:off x="10345003" y="5079240"/>
            <a:ext cx="1705970" cy="1678675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Köşeleri Yuvarlanmış Dikdörtgen Belirtme Çizgisi 4"/>
          <p:cNvSpPr/>
          <p:nvPr/>
        </p:nvSpPr>
        <p:spPr>
          <a:xfrm>
            <a:off x="9710382" y="3253852"/>
            <a:ext cx="2115403" cy="1569492"/>
          </a:xfrm>
          <a:prstGeom prst="wedgeRoundRectCallout">
            <a:avLst>
              <a:gd name="adj1" fmla="val -17607"/>
              <a:gd name="adj2" fmla="val 66848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Peki verimli ders çalışma yolları nelerdir?</a:t>
            </a:r>
            <a:endParaRPr lang="tr-TR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xmlns="" val="2586988373"/>
              </p:ext>
            </p:extLst>
          </p:nvPr>
        </p:nvGraphicFramePr>
        <p:xfrm>
          <a:off x="1159301" y="7060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Köşeleri Yuvarlanmış Dikdörtgen Belirtme Çizgisi 6"/>
          <p:cNvSpPr/>
          <p:nvPr/>
        </p:nvSpPr>
        <p:spPr>
          <a:xfrm>
            <a:off x="9710381" y="3253852"/>
            <a:ext cx="2115403" cy="1569492"/>
          </a:xfrm>
          <a:prstGeom prst="wedgeRoundRectCallout">
            <a:avLst>
              <a:gd name="adj1" fmla="val -17607"/>
              <a:gd name="adj2" fmla="val 66848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Peki verimli ders çalışma yolları nelerdir?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96583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Graphic spid="6" grpId="0">
        <p:bldAsOne/>
      </p:bldGraphic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Paralak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Paralaks</Template>
  <TotalTime>759</TotalTime>
  <Words>956</Words>
  <Application>Microsoft Office PowerPoint</Application>
  <PresentationFormat>Özel</PresentationFormat>
  <Paragraphs>204</Paragraphs>
  <Slides>36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Paralaks</vt:lpstr>
      <vt:lpstr>Verimli Ders Çalışma   Teknikleri</vt:lpstr>
      <vt:lpstr>Slayt 2</vt:lpstr>
      <vt:lpstr>?</vt:lpstr>
      <vt:lpstr>Öğrenmede Başarıyı Etkileyen En Önemli Faktörler</vt:lpstr>
      <vt:lpstr>Slayt 5</vt:lpstr>
      <vt:lpstr>Slayt 6</vt:lpstr>
      <vt:lpstr>Slayt 7</vt:lpstr>
      <vt:lpstr>Slayt 8</vt:lpstr>
      <vt:lpstr>Slayt 9</vt:lpstr>
      <vt:lpstr>Slayt 10</vt:lpstr>
      <vt:lpstr>Slayt 11</vt:lpstr>
      <vt:lpstr>Peki önceliklerimizi nasıl belirleyeceğiz?</vt:lpstr>
      <vt:lpstr>Slayt 13</vt:lpstr>
      <vt:lpstr>Yapılması Gereken İlk İşler: </vt:lpstr>
      <vt:lpstr>Slayt 15</vt:lpstr>
      <vt:lpstr>Planlı Çalışmak</vt:lpstr>
      <vt:lpstr>Bir Çalışma Programında Neler Bulunmalıdır?</vt:lpstr>
      <vt:lpstr>Slayt 18</vt:lpstr>
      <vt:lpstr>Slayt 19</vt:lpstr>
      <vt:lpstr>Slayt 20</vt:lpstr>
      <vt:lpstr>Slayt 21</vt:lpstr>
      <vt:lpstr>Slayt 22</vt:lpstr>
      <vt:lpstr>Slayt 23</vt:lpstr>
      <vt:lpstr>Verim Azaltıcı Etkenleri Ortadan Kaldırın</vt:lpstr>
      <vt:lpstr>Çalışılacak Odanın Düzenlenmesi</vt:lpstr>
      <vt:lpstr>Slayt 26</vt:lpstr>
      <vt:lpstr>Slayt 27</vt:lpstr>
      <vt:lpstr>Dinlemek ve Not Tutmanın Önemi</vt:lpstr>
      <vt:lpstr>Dinlemenin Tam Gerçekleşmesi İçin</vt:lpstr>
      <vt:lpstr>Slayt 30</vt:lpstr>
      <vt:lpstr>Öğretmeniniz Hızlı yada Düzeyiniz Üzerinde Anlatıyorsa:</vt:lpstr>
      <vt:lpstr>Biliyor muydunuz?</vt:lpstr>
      <vt:lpstr>Niçin Tekrar Etmem Gerekir?</vt:lpstr>
      <vt:lpstr>Niçin Tekrar Etmem Gerekir?</vt:lpstr>
      <vt:lpstr>Tekrarın Getirileri</vt:lpstr>
      <vt:lpstr>Slayt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Verimli Ders Çalışma   Teknikleri</dc:title>
  <dc:creator>Pdgokhan</dc:creator>
  <cp:lastModifiedBy>Ozkan</cp:lastModifiedBy>
  <cp:revision>62</cp:revision>
  <dcterms:created xsi:type="dcterms:W3CDTF">2014-10-12T09:58:41Z</dcterms:created>
  <dcterms:modified xsi:type="dcterms:W3CDTF">2019-04-15T21:52:09Z</dcterms:modified>
</cp:coreProperties>
</file>